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2"/>
  </p:notesMasterIdLst>
  <p:sldIdLst>
    <p:sldId id="256" r:id="rId5"/>
    <p:sldId id="277" r:id="rId6"/>
    <p:sldId id="276" r:id="rId7"/>
    <p:sldId id="275" r:id="rId8"/>
    <p:sldId id="259" r:id="rId9"/>
    <p:sldId id="274" r:id="rId10"/>
    <p:sldId id="272" r:id="rId11"/>
    <p:sldId id="261" r:id="rId12"/>
    <p:sldId id="273" r:id="rId13"/>
    <p:sldId id="263" r:id="rId14"/>
    <p:sldId id="264" r:id="rId15"/>
    <p:sldId id="265" r:id="rId16"/>
    <p:sldId id="267" r:id="rId17"/>
    <p:sldId id="268" r:id="rId18"/>
    <p:sldId id="269" r:id="rId19"/>
    <p:sldId id="260" r:id="rId20"/>
    <p:sldId id="270" r:id="rId21"/>
  </p:sldIdLst>
  <p:sldSz cx="9753600" cy="13004800"/>
  <p:notesSz cx="6858000" cy="9144000"/>
  <p:embeddedFontLst>
    <p:embeddedFont>
      <p:font typeface="Myriad Pro Light" panose="020B0603030403020204" pitchFamily="34" charset="0"/>
      <p:regular r:id="rId23"/>
      <p:bold r:id="rId24"/>
      <p:italic r:id="rId25"/>
      <p:boldItalic r:id="rId26"/>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64" d="100"/>
          <a:sy n="64" d="100"/>
        </p:scale>
        <p:origin x="34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y Kenworthy" userId="75d71ae4-11ea-430a-9169-d09ea2946d11" providerId="ADAL" clId="{8EE18B26-DED7-1A44-BE6E-F649824B795E}"/>
    <pc:docChg chg="undo custSel modSld">
      <pc:chgData name="Andy Kenworthy" userId="75d71ae4-11ea-430a-9169-d09ea2946d11" providerId="ADAL" clId="{8EE18B26-DED7-1A44-BE6E-F649824B795E}" dt="2021-12-14T10:46:35.937" v="139" actId="20577"/>
      <pc:docMkLst>
        <pc:docMk/>
      </pc:docMkLst>
      <pc:sldChg chg="modSp mod">
        <pc:chgData name="Andy Kenworthy" userId="75d71ae4-11ea-430a-9169-d09ea2946d11" providerId="ADAL" clId="{8EE18B26-DED7-1A44-BE6E-F649824B795E}" dt="2021-12-13T14:12:12.920" v="64" actId="1036"/>
        <pc:sldMkLst>
          <pc:docMk/>
          <pc:sldMk cId="0" sldId="259"/>
        </pc:sldMkLst>
        <pc:picChg chg="mod">
          <ac:chgData name="Andy Kenworthy" userId="75d71ae4-11ea-430a-9169-d09ea2946d11" providerId="ADAL" clId="{8EE18B26-DED7-1A44-BE6E-F649824B795E}" dt="2021-12-13T14:11:58.154" v="35" actId="1076"/>
          <ac:picMkLst>
            <pc:docMk/>
            <pc:sldMk cId="0" sldId="259"/>
            <ac:picMk id="3" creationId="{7079C984-1F73-314F-A255-CDD27D124186}"/>
          </ac:picMkLst>
        </pc:picChg>
        <pc:picChg chg="mod">
          <ac:chgData name="Andy Kenworthy" userId="75d71ae4-11ea-430a-9169-d09ea2946d11" providerId="ADAL" clId="{8EE18B26-DED7-1A44-BE6E-F649824B795E}" dt="2021-12-13T14:12:00.745" v="39" actId="1035"/>
          <ac:picMkLst>
            <pc:docMk/>
            <pc:sldMk cId="0" sldId="259"/>
            <ac:picMk id="6" creationId="{B8E4312B-6BE1-354D-B7E8-4405F378355B}"/>
          </ac:picMkLst>
        </pc:picChg>
        <pc:picChg chg="mod">
          <ac:chgData name="Andy Kenworthy" userId="75d71ae4-11ea-430a-9169-d09ea2946d11" providerId="ADAL" clId="{8EE18B26-DED7-1A44-BE6E-F649824B795E}" dt="2021-12-13T14:12:05.315" v="42" actId="1035"/>
          <ac:picMkLst>
            <pc:docMk/>
            <pc:sldMk cId="0" sldId="259"/>
            <ac:picMk id="8" creationId="{FAC1A95E-7809-3145-B866-019840E49800}"/>
          </ac:picMkLst>
        </pc:picChg>
        <pc:picChg chg="mod">
          <ac:chgData name="Andy Kenworthy" userId="75d71ae4-11ea-430a-9169-d09ea2946d11" providerId="ADAL" clId="{8EE18B26-DED7-1A44-BE6E-F649824B795E}" dt="2021-12-13T14:12:07.767" v="50" actId="1036"/>
          <ac:picMkLst>
            <pc:docMk/>
            <pc:sldMk cId="0" sldId="259"/>
            <ac:picMk id="11" creationId="{BD908EF8-711D-3D43-BF1F-26CDD7BC4672}"/>
          </ac:picMkLst>
        </pc:picChg>
        <pc:picChg chg="mod">
          <ac:chgData name="Andy Kenworthy" userId="75d71ae4-11ea-430a-9169-d09ea2946d11" providerId="ADAL" clId="{8EE18B26-DED7-1A44-BE6E-F649824B795E}" dt="2021-12-13T14:12:12.920" v="64" actId="1036"/>
          <ac:picMkLst>
            <pc:docMk/>
            <pc:sldMk cId="0" sldId="259"/>
            <ac:picMk id="15" creationId="{DE268207-DE99-BE4B-ADCA-89D35F30AC88}"/>
          </ac:picMkLst>
        </pc:picChg>
        <pc:picChg chg="mod">
          <ac:chgData name="Andy Kenworthy" userId="75d71ae4-11ea-430a-9169-d09ea2946d11" providerId="ADAL" clId="{8EE18B26-DED7-1A44-BE6E-F649824B795E}" dt="2021-12-13T14:12:02.887" v="40" actId="1036"/>
          <ac:picMkLst>
            <pc:docMk/>
            <pc:sldMk cId="0" sldId="259"/>
            <ac:picMk id="17" creationId="{64E2384C-12FC-7549-9A81-147B7F7707C5}"/>
          </ac:picMkLst>
        </pc:picChg>
        <pc:picChg chg="mod">
          <ac:chgData name="Andy Kenworthy" userId="75d71ae4-11ea-430a-9169-d09ea2946d11" providerId="ADAL" clId="{8EE18B26-DED7-1A44-BE6E-F649824B795E}" dt="2021-12-13T14:12:09.632" v="53" actId="1036"/>
          <ac:picMkLst>
            <pc:docMk/>
            <pc:sldMk cId="0" sldId="259"/>
            <ac:picMk id="19" creationId="{902C94E4-991C-2F4A-A3F9-06892F30AF57}"/>
          </ac:picMkLst>
        </pc:picChg>
      </pc:sldChg>
      <pc:sldChg chg="modSp mod">
        <pc:chgData name="Andy Kenworthy" userId="75d71ae4-11ea-430a-9169-d09ea2946d11" providerId="ADAL" clId="{8EE18B26-DED7-1A44-BE6E-F649824B795E}" dt="2021-12-13T14:13:13.305" v="128" actId="1035"/>
        <pc:sldMkLst>
          <pc:docMk/>
          <pc:sldMk cId="0" sldId="263"/>
        </pc:sldMkLst>
        <pc:spChg chg="mod">
          <ac:chgData name="Andy Kenworthy" userId="75d71ae4-11ea-430a-9169-d09ea2946d11" providerId="ADAL" clId="{8EE18B26-DED7-1A44-BE6E-F649824B795E}" dt="2021-12-13T14:13:09.552" v="122" actId="1036"/>
          <ac:spMkLst>
            <pc:docMk/>
            <pc:sldMk cId="0" sldId="263"/>
            <ac:spMk id="3" creationId="{39C9E5F9-47EB-AA4D-ADCB-14BA2A734B77}"/>
          </ac:spMkLst>
        </pc:spChg>
        <pc:spChg chg="mod">
          <ac:chgData name="Andy Kenworthy" userId="75d71ae4-11ea-430a-9169-d09ea2946d11" providerId="ADAL" clId="{8EE18B26-DED7-1A44-BE6E-F649824B795E}" dt="2021-12-13T14:13:13.305" v="128" actId="1035"/>
          <ac:spMkLst>
            <pc:docMk/>
            <pc:sldMk cId="0" sldId="263"/>
            <ac:spMk id="12" creationId="{B1DC45D6-3D15-9D48-845E-11034644433E}"/>
          </ac:spMkLst>
        </pc:spChg>
      </pc:sldChg>
      <pc:sldChg chg="modSp mod">
        <pc:chgData name="Andy Kenworthy" userId="75d71ae4-11ea-430a-9169-d09ea2946d11" providerId="ADAL" clId="{8EE18B26-DED7-1A44-BE6E-F649824B795E}" dt="2021-12-14T10:46:35.937" v="139" actId="20577"/>
        <pc:sldMkLst>
          <pc:docMk/>
          <pc:sldMk cId="0" sldId="269"/>
        </pc:sldMkLst>
        <pc:spChg chg="mod">
          <ac:chgData name="Andy Kenworthy" userId="75d71ae4-11ea-430a-9169-d09ea2946d11" providerId="ADAL" clId="{8EE18B26-DED7-1A44-BE6E-F649824B795E}" dt="2021-12-14T10:46:35.937" v="139" actId="20577"/>
          <ac:spMkLst>
            <pc:docMk/>
            <pc:sldMk cId="0" sldId="269"/>
            <ac:spMk id="251" creationId="{00000000-0000-0000-0000-000000000000}"/>
          </ac:spMkLst>
        </pc:spChg>
      </pc:sldChg>
      <pc:sldChg chg="modSp mod">
        <pc:chgData name="Andy Kenworthy" userId="75d71ae4-11ea-430a-9169-d09ea2946d11" providerId="ADAL" clId="{8EE18B26-DED7-1A44-BE6E-F649824B795E}" dt="2021-12-13T14:12:50.181" v="102" actId="1035"/>
        <pc:sldMkLst>
          <pc:docMk/>
          <pc:sldMk cId="1071875704" sldId="272"/>
        </pc:sldMkLst>
        <pc:picChg chg="mod">
          <ac:chgData name="Andy Kenworthy" userId="75d71ae4-11ea-430a-9169-d09ea2946d11" providerId="ADAL" clId="{8EE18B26-DED7-1A44-BE6E-F649824B795E}" dt="2021-12-13T14:12:36.901" v="73" actId="1035"/>
          <ac:picMkLst>
            <pc:docMk/>
            <pc:sldMk cId="1071875704" sldId="272"/>
            <ac:picMk id="4" creationId="{5EF12FFD-8222-D941-BCC5-4C3443F6C1B3}"/>
          </ac:picMkLst>
        </pc:picChg>
        <pc:picChg chg="mod">
          <ac:chgData name="Andy Kenworthy" userId="75d71ae4-11ea-430a-9169-d09ea2946d11" providerId="ADAL" clId="{8EE18B26-DED7-1A44-BE6E-F649824B795E}" dt="2021-12-13T14:12:36.901" v="73" actId="1035"/>
          <ac:picMkLst>
            <pc:docMk/>
            <pc:sldMk cId="1071875704" sldId="272"/>
            <ac:picMk id="5" creationId="{7EED84D4-2832-AF49-90CA-EAB0A3B68FD6}"/>
          </ac:picMkLst>
        </pc:picChg>
        <pc:picChg chg="mod">
          <ac:chgData name="Andy Kenworthy" userId="75d71ae4-11ea-430a-9169-d09ea2946d11" providerId="ADAL" clId="{8EE18B26-DED7-1A44-BE6E-F649824B795E}" dt="2021-12-13T14:12:39.658" v="78" actId="1036"/>
          <ac:picMkLst>
            <pc:docMk/>
            <pc:sldMk cId="1071875704" sldId="272"/>
            <ac:picMk id="11" creationId="{0B5A8826-14E6-CF46-9E3A-C599462509F4}"/>
          </ac:picMkLst>
        </pc:picChg>
        <pc:picChg chg="mod">
          <ac:chgData name="Andy Kenworthy" userId="75d71ae4-11ea-430a-9169-d09ea2946d11" providerId="ADAL" clId="{8EE18B26-DED7-1A44-BE6E-F649824B795E}" dt="2021-12-13T14:12:41.972" v="83" actId="1036"/>
          <ac:picMkLst>
            <pc:docMk/>
            <pc:sldMk cId="1071875704" sldId="272"/>
            <ac:picMk id="12" creationId="{7FE69BAC-A3E8-2A4B-AC48-C09ECBEA948C}"/>
          </ac:picMkLst>
        </pc:picChg>
        <pc:picChg chg="mod">
          <ac:chgData name="Andy Kenworthy" userId="75d71ae4-11ea-430a-9169-d09ea2946d11" providerId="ADAL" clId="{8EE18B26-DED7-1A44-BE6E-F649824B795E}" dt="2021-12-13T14:12:43.868" v="90" actId="1036"/>
          <ac:picMkLst>
            <pc:docMk/>
            <pc:sldMk cId="1071875704" sldId="272"/>
            <ac:picMk id="14" creationId="{94F4F716-9B89-8B42-AE24-9685FB2BADF1}"/>
          </ac:picMkLst>
        </pc:picChg>
        <pc:picChg chg="mod">
          <ac:chgData name="Andy Kenworthy" userId="75d71ae4-11ea-430a-9169-d09ea2946d11" providerId="ADAL" clId="{8EE18B26-DED7-1A44-BE6E-F649824B795E}" dt="2021-12-13T14:12:45.611" v="94" actId="1036"/>
          <ac:picMkLst>
            <pc:docMk/>
            <pc:sldMk cId="1071875704" sldId="272"/>
            <ac:picMk id="17" creationId="{02B4A533-DE70-9A45-AE89-D4AC21ABB535}"/>
          </ac:picMkLst>
        </pc:picChg>
        <pc:picChg chg="mod">
          <ac:chgData name="Andy Kenworthy" userId="75d71ae4-11ea-430a-9169-d09ea2946d11" providerId="ADAL" clId="{8EE18B26-DED7-1A44-BE6E-F649824B795E}" dt="2021-12-13T14:12:50.181" v="102" actId="1035"/>
          <ac:picMkLst>
            <pc:docMk/>
            <pc:sldMk cId="1071875704" sldId="272"/>
            <ac:picMk id="19" creationId="{5E8B9BC8-D111-944F-B6D4-8F529ED3174F}"/>
          </ac:picMkLst>
        </pc:picChg>
      </pc:sldChg>
      <pc:sldChg chg="modSp mod">
        <pc:chgData name="Andy Kenworthy" userId="75d71ae4-11ea-430a-9169-d09ea2946d11" providerId="ADAL" clId="{8EE18B26-DED7-1A44-BE6E-F649824B795E}" dt="2021-12-13T14:13:03.050" v="115" actId="1036"/>
        <pc:sldMkLst>
          <pc:docMk/>
          <pc:sldMk cId="2419589900" sldId="273"/>
        </pc:sldMkLst>
        <pc:spChg chg="mod">
          <ac:chgData name="Andy Kenworthy" userId="75d71ae4-11ea-430a-9169-d09ea2946d11" providerId="ADAL" clId="{8EE18B26-DED7-1A44-BE6E-F649824B795E}" dt="2021-12-13T14:12:59.835" v="108" actId="1035"/>
          <ac:spMkLst>
            <pc:docMk/>
            <pc:sldMk cId="2419589900" sldId="273"/>
            <ac:spMk id="2" creationId="{CAA4EF8C-34AA-704A-AB8C-35F32D9FAB0B}"/>
          </ac:spMkLst>
        </pc:spChg>
        <pc:spChg chg="mod">
          <ac:chgData name="Andy Kenworthy" userId="75d71ae4-11ea-430a-9169-d09ea2946d11" providerId="ADAL" clId="{8EE18B26-DED7-1A44-BE6E-F649824B795E}" dt="2021-12-13T14:13:03.050" v="115" actId="1036"/>
          <ac:spMkLst>
            <pc:docMk/>
            <pc:sldMk cId="2419589900" sldId="273"/>
            <ac:spMk id="3" creationId="{6E60A89B-4313-2746-BCFE-537EAA89FC30}"/>
          </ac:spMkLst>
        </pc:spChg>
      </pc:sldChg>
      <pc:sldChg chg="modSp mod">
        <pc:chgData name="Andy Kenworthy" userId="75d71ae4-11ea-430a-9169-d09ea2946d11" providerId="ADAL" clId="{8EE18B26-DED7-1A44-BE6E-F649824B795E}" dt="2021-12-13T14:12:22.524" v="67" actId="1035"/>
        <pc:sldMkLst>
          <pc:docMk/>
          <pc:sldMk cId="435329940" sldId="274"/>
        </pc:sldMkLst>
        <pc:picChg chg="mod">
          <ac:chgData name="Andy Kenworthy" userId="75d71ae4-11ea-430a-9169-d09ea2946d11" providerId="ADAL" clId="{8EE18B26-DED7-1A44-BE6E-F649824B795E}" dt="2021-12-13T14:12:22.524" v="67" actId="1035"/>
          <ac:picMkLst>
            <pc:docMk/>
            <pc:sldMk cId="435329940" sldId="274"/>
            <ac:picMk id="3" creationId="{146DAD3C-C8DD-934A-9BA9-C6F79B476B87}"/>
          </ac:picMkLst>
        </pc:picChg>
        <pc:picChg chg="mod">
          <ac:chgData name="Andy Kenworthy" userId="75d71ae4-11ea-430a-9169-d09ea2946d11" providerId="ADAL" clId="{8EE18B26-DED7-1A44-BE6E-F649824B795E}" dt="2021-12-13T14:12:22.524" v="67" actId="1035"/>
          <ac:picMkLst>
            <pc:docMk/>
            <pc:sldMk cId="435329940" sldId="274"/>
            <ac:picMk id="5" creationId="{341DFC1E-246A-2D48-B46B-17AC66B4D494}"/>
          </ac:picMkLst>
        </pc:picChg>
        <pc:picChg chg="mod">
          <ac:chgData name="Andy Kenworthy" userId="75d71ae4-11ea-430a-9169-d09ea2946d11" providerId="ADAL" clId="{8EE18B26-DED7-1A44-BE6E-F649824B795E}" dt="2021-12-13T14:12:22.524" v="67" actId="1035"/>
          <ac:picMkLst>
            <pc:docMk/>
            <pc:sldMk cId="435329940" sldId="274"/>
            <ac:picMk id="13" creationId="{8E8686CE-E6F7-B144-95F3-C402AD408177}"/>
          </ac:picMkLst>
        </pc:picChg>
        <pc:picChg chg="mod">
          <ac:chgData name="Andy Kenworthy" userId="75d71ae4-11ea-430a-9169-d09ea2946d11" providerId="ADAL" clId="{8EE18B26-DED7-1A44-BE6E-F649824B795E}" dt="2021-12-13T14:12:22.524" v="67" actId="1035"/>
          <ac:picMkLst>
            <pc:docMk/>
            <pc:sldMk cId="435329940" sldId="274"/>
            <ac:picMk id="17" creationId="{0C46A7F4-01A9-CA4B-A25E-39F07C928886}"/>
          </ac:picMkLst>
        </pc:picChg>
        <pc:picChg chg="mod">
          <ac:chgData name="Andy Kenworthy" userId="75d71ae4-11ea-430a-9169-d09ea2946d11" providerId="ADAL" clId="{8EE18B26-DED7-1A44-BE6E-F649824B795E}" dt="2021-12-13T14:12:22.524" v="67" actId="1035"/>
          <ac:picMkLst>
            <pc:docMk/>
            <pc:sldMk cId="435329940" sldId="274"/>
            <ac:picMk id="19" creationId="{DF8FFDBF-E300-FA43-8C1F-85BBB4910581}"/>
          </ac:picMkLst>
        </pc:picChg>
      </pc:sldChg>
    </pc:docChg>
  </pc:docChgLst>
  <pc:docChgLst>
    <pc:chgData name="Vicky J0nes" userId="fbf1fb73f50563ac" providerId="LiveId" clId="{175ED944-FF6A-DA40-91DB-F4CBB5E62539}"/>
    <pc:docChg chg="custSel modSld">
      <pc:chgData name="Vicky J0nes" userId="fbf1fb73f50563ac" providerId="LiveId" clId="{175ED944-FF6A-DA40-91DB-F4CBB5E62539}" dt="2021-11-19T12:24:31.288" v="53" actId="1076"/>
      <pc:docMkLst>
        <pc:docMk/>
      </pc:docMkLst>
      <pc:sldChg chg="addSp delSp modSp mod">
        <pc:chgData name="Vicky J0nes" userId="fbf1fb73f50563ac" providerId="LiveId" clId="{175ED944-FF6A-DA40-91DB-F4CBB5E62539}" dt="2021-11-19T12:23:26.736" v="40" actId="21"/>
        <pc:sldMkLst>
          <pc:docMk/>
          <pc:sldMk cId="0" sldId="267"/>
        </pc:sldMkLst>
        <pc:picChg chg="add mod">
          <ac:chgData name="Vicky J0nes" userId="fbf1fb73f50563ac" providerId="LiveId" clId="{175ED944-FF6A-DA40-91DB-F4CBB5E62539}" dt="2021-11-19T12:23:08.422" v="36" actId="1076"/>
          <ac:picMkLst>
            <pc:docMk/>
            <pc:sldMk cId="0" sldId="267"/>
            <ac:picMk id="3" creationId="{D8F1178C-AD05-2F4C-9792-CDC2B3DE5D9D}"/>
          </ac:picMkLst>
        </pc:picChg>
        <pc:picChg chg="add mod">
          <ac:chgData name="Vicky J0nes" userId="fbf1fb73f50563ac" providerId="LiveId" clId="{175ED944-FF6A-DA40-91DB-F4CBB5E62539}" dt="2021-11-19T12:23:15.272" v="38" actId="1076"/>
          <ac:picMkLst>
            <pc:docMk/>
            <pc:sldMk cId="0" sldId="267"/>
            <ac:picMk id="5" creationId="{5D1C5897-D683-EE45-B810-2E9D6EAC3429}"/>
          </ac:picMkLst>
        </pc:picChg>
        <pc:picChg chg="add del mod">
          <ac:chgData name="Vicky J0nes" userId="fbf1fb73f50563ac" providerId="LiveId" clId="{175ED944-FF6A-DA40-91DB-F4CBB5E62539}" dt="2021-11-19T12:23:26.736" v="40" actId="21"/>
          <ac:picMkLst>
            <pc:docMk/>
            <pc:sldMk cId="0" sldId="267"/>
            <ac:picMk id="7" creationId="{A8A7780C-B623-C341-805B-4A5E599F4914}"/>
          </ac:picMkLst>
        </pc:picChg>
        <pc:picChg chg="add mod">
          <ac:chgData name="Vicky J0nes" userId="fbf1fb73f50563ac" providerId="LiveId" clId="{175ED944-FF6A-DA40-91DB-F4CBB5E62539}" dt="2021-11-19T12:23:23.655" v="39" actId="1076"/>
          <ac:picMkLst>
            <pc:docMk/>
            <pc:sldMk cId="0" sldId="267"/>
            <ac:picMk id="9" creationId="{BF8A2B76-A6BF-4F43-8907-E625837FE3B8}"/>
          </ac:picMkLst>
        </pc:picChg>
        <pc:picChg chg="add del mod">
          <ac:chgData name="Vicky J0nes" userId="fbf1fb73f50563ac" providerId="LiveId" clId="{175ED944-FF6A-DA40-91DB-F4CBB5E62539}" dt="2021-11-19T12:23:26.736" v="40" actId="21"/>
          <ac:picMkLst>
            <pc:docMk/>
            <pc:sldMk cId="0" sldId="267"/>
            <ac:picMk id="11" creationId="{F80B65FF-7750-9441-98B5-298A2BA44A8C}"/>
          </ac:picMkLst>
        </pc:picChg>
        <pc:picChg chg="mod">
          <ac:chgData name="Vicky J0nes" userId="fbf1fb73f50563ac" providerId="LiveId" clId="{175ED944-FF6A-DA40-91DB-F4CBB5E62539}" dt="2021-11-19T12:22:59.305" v="34" actId="1076"/>
          <ac:picMkLst>
            <pc:docMk/>
            <pc:sldMk cId="0" sldId="267"/>
            <ac:picMk id="13" creationId="{7E0C6852-ED53-46E5-8802-CCD2F38C1120}"/>
          </ac:picMkLst>
        </pc:picChg>
        <pc:picChg chg="mod">
          <ac:chgData name="Vicky J0nes" userId="fbf1fb73f50563ac" providerId="LiveId" clId="{175ED944-FF6A-DA40-91DB-F4CBB5E62539}" dt="2021-11-19T12:23:04.205" v="35" actId="1076"/>
          <ac:picMkLst>
            <pc:docMk/>
            <pc:sldMk cId="0" sldId="267"/>
            <ac:picMk id="16" creationId="{67D50D05-B651-464A-9E0C-0D89EF7D5D29}"/>
          </ac:picMkLst>
        </pc:picChg>
        <pc:picChg chg="del">
          <ac:chgData name="Vicky J0nes" userId="fbf1fb73f50563ac" providerId="LiveId" clId="{175ED944-FF6A-DA40-91DB-F4CBB5E62539}" dt="2021-11-19T12:20:29.078" v="0" actId="478"/>
          <ac:picMkLst>
            <pc:docMk/>
            <pc:sldMk cId="0" sldId="267"/>
            <ac:picMk id="17" creationId="{DF2F52C7-A9E3-D04F-AD2C-84AE7CB8E98C}"/>
          </ac:picMkLst>
        </pc:picChg>
        <pc:picChg chg="mod">
          <ac:chgData name="Vicky J0nes" userId="fbf1fb73f50563ac" providerId="LiveId" clId="{175ED944-FF6A-DA40-91DB-F4CBB5E62539}" dt="2021-11-19T12:23:08.422" v="36" actId="1076"/>
          <ac:picMkLst>
            <pc:docMk/>
            <pc:sldMk cId="0" sldId="267"/>
            <ac:picMk id="18" creationId="{C8FB11C1-EDDD-7048-871F-EE2351F8712E}"/>
          </ac:picMkLst>
        </pc:picChg>
        <pc:picChg chg="mod">
          <ac:chgData name="Vicky J0nes" userId="fbf1fb73f50563ac" providerId="LiveId" clId="{175ED944-FF6A-DA40-91DB-F4CBB5E62539}" dt="2021-11-19T12:22:28.740" v="20" actId="14100"/>
          <ac:picMkLst>
            <pc:docMk/>
            <pc:sldMk cId="0" sldId="267"/>
            <ac:picMk id="225" creationId="{00000000-0000-0000-0000-000000000000}"/>
          </ac:picMkLst>
        </pc:picChg>
        <pc:picChg chg="mod">
          <ac:chgData name="Vicky J0nes" userId="fbf1fb73f50563ac" providerId="LiveId" clId="{175ED944-FF6A-DA40-91DB-F4CBB5E62539}" dt="2021-11-19T12:22:21.491" v="19" actId="14100"/>
          <ac:picMkLst>
            <pc:docMk/>
            <pc:sldMk cId="0" sldId="267"/>
            <ac:picMk id="226" creationId="{00000000-0000-0000-0000-000000000000}"/>
          </ac:picMkLst>
        </pc:picChg>
        <pc:picChg chg="mod">
          <ac:chgData name="Vicky J0nes" userId="fbf1fb73f50563ac" providerId="LiveId" clId="{175ED944-FF6A-DA40-91DB-F4CBB5E62539}" dt="2021-11-19T12:22:59.305" v="34" actId="1076"/>
          <ac:picMkLst>
            <pc:docMk/>
            <pc:sldMk cId="0" sldId="267"/>
            <ac:picMk id="227" creationId="{00000000-0000-0000-0000-000000000000}"/>
          </ac:picMkLst>
        </pc:picChg>
        <pc:picChg chg="mod">
          <ac:chgData name="Vicky J0nes" userId="fbf1fb73f50563ac" providerId="LiveId" clId="{175ED944-FF6A-DA40-91DB-F4CBB5E62539}" dt="2021-11-19T12:22:59.305" v="34" actId="1076"/>
          <ac:picMkLst>
            <pc:docMk/>
            <pc:sldMk cId="0" sldId="267"/>
            <ac:picMk id="229" creationId="{00000000-0000-0000-0000-000000000000}"/>
          </ac:picMkLst>
        </pc:picChg>
        <pc:picChg chg="mod">
          <ac:chgData name="Vicky J0nes" userId="fbf1fb73f50563ac" providerId="LiveId" clId="{175ED944-FF6A-DA40-91DB-F4CBB5E62539}" dt="2021-11-19T12:23:04.205" v="35" actId="1076"/>
          <ac:picMkLst>
            <pc:docMk/>
            <pc:sldMk cId="0" sldId="267"/>
            <ac:picMk id="234" creationId="{00000000-0000-0000-0000-000000000000}"/>
          </ac:picMkLst>
        </pc:picChg>
      </pc:sldChg>
      <pc:sldChg chg="addSp modSp mod">
        <pc:chgData name="Vicky J0nes" userId="fbf1fb73f50563ac" providerId="LiveId" clId="{175ED944-FF6A-DA40-91DB-F4CBB5E62539}" dt="2021-11-19T12:24:31.288" v="53" actId="1076"/>
        <pc:sldMkLst>
          <pc:docMk/>
          <pc:sldMk cId="0" sldId="268"/>
        </pc:sldMkLst>
        <pc:picChg chg="mod">
          <ac:chgData name="Vicky J0nes" userId="fbf1fb73f50563ac" providerId="LiveId" clId="{175ED944-FF6A-DA40-91DB-F4CBB5E62539}" dt="2021-11-19T12:24:31.288" v="53" actId="1076"/>
          <ac:picMkLst>
            <pc:docMk/>
            <pc:sldMk cId="0" sldId="268"/>
            <ac:picMk id="3" creationId="{3A32370D-8583-4E31-94A7-D27E7AF21178}"/>
          </ac:picMkLst>
        </pc:picChg>
        <pc:picChg chg="add mod">
          <ac:chgData name="Vicky J0nes" userId="fbf1fb73f50563ac" providerId="LiveId" clId="{175ED944-FF6A-DA40-91DB-F4CBB5E62539}" dt="2021-11-19T12:24:02.207" v="48" actId="1076"/>
          <ac:picMkLst>
            <pc:docMk/>
            <pc:sldMk cId="0" sldId="268"/>
            <ac:picMk id="15" creationId="{E0CD82BE-77D5-3D4D-8FE1-8259B0408704}"/>
          </ac:picMkLst>
        </pc:picChg>
        <pc:picChg chg="mod">
          <ac:chgData name="Vicky J0nes" userId="fbf1fb73f50563ac" providerId="LiveId" clId="{175ED944-FF6A-DA40-91DB-F4CBB5E62539}" dt="2021-11-19T12:23:40.140" v="41" actId="1076"/>
          <ac:picMkLst>
            <pc:docMk/>
            <pc:sldMk cId="0" sldId="268"/>
            <ac:picMk id="17" creationId="{9276A40A-4F76-DB40-831A-64A422EBD396}"/>
          </ac:picMkLst>
        </pc:picChg>
        <pc:picChg chg="add mod">
          <ac:chgData name="Vicky J0nes" userId="fbf1fb73f50563ac" providerId="LiveId" clId="{175ED944-FF6A-DA40-91DB-F4CBB5E62539}" dt="2021-11-19T12:24:25.972" v="52" actId="1076"/>
          <ac:picMkLst>
            <pc:docMk/>
            <pc:sldMk cId="0" sldId="268"/>
            <ac:picMk id="18" creationId="{9A4C92AD-8D86-A44F-B034-29FFCB27D7EC}"/>
          </ac:picMkLst>
        </pc:picChg>
        <pc:picChg chg="mod">
          <ac:chgData name="Vicky J0nes" userId="fbf1fb73f50563ac" providerId="LiveId" clId="{175ED944-FF6A-DA40-91DB-F4CBB5E62539}" dt="2021-11-19T12:24:31.288" v="53" actId="1076"/>
          <ac:picMkLst>
            <pc:docMk/>
            <pc:sldMk cId="0" sldId="268"/>
            <ac:picMk id="242" creationId="{00000000-0000-0000-0000-000000000000}"/>
          </ac:picMkLst>
        </pc:picChg>
        <pc:picChg chg="mod">
          <ac:chgData name="Vicky J0nes" userId="fbf1fb73f50563ac" providerId="LiveId" clId="{175ED944-FF6A-DA40-91DB-F4CBB5E62539}" dt="2021-11-19T12:24:25.972" v="52" actId="1076"/>
          <ac:picMkLst>
            <pc:docMk/>
            <pc:sldMk cId="0" sldId="268"/>
            <ac:picMk id="243" creationId="{00000000-0000-0000-0000-000000000000}"/>
          </ac:picMkLst>
        </pc:picChg>
        <pc:picChg chg="mod">
          <ac:chgData name="Vicky J0nes" userId="fbf1fb73f50563ac" providerId="LiveId" clId="{175ED944-FF6A-DA40-91DB-F4CBB5E62539}" dt="2021-11-19T12:24:31.288" v="53" actId="1076"/>
          <ac:picMkLst>
            <pc:docMk/>
            <pc:sldMk cId="0" sldId="268"/>
            <ac:picMk id="245" creationId="{00000000-0000-0000-0000-000000000000}"/>
          </ac:picMkLst>
        </pc:picChg>
        <pc:picChg chg="mod">
          <ac:chgData name="Vicky J0nes" userId="fbf1fb73f50563ac" providerId="LiveId" clId="{175ED944-FF6A-DA40-91DB-F4CBB5E62539}" dt="2021-11-19T12:24:31.288" v="53" actId="1076"/>
          <ac:picMkLst>
            <pc:docMk/>
            <pc:sldMk cId="0" sldId="268"/>
            <ac:picMk id="246" creationId="{00000000-0000-0000-0000-000000000000}"/>
          </ac:picMkLst>
        </pc:picChg>
        <pc:picChg chg="mod">
          <ac:chgData name="Vicky J0nes" userId="fbf1fb73f50563ac" providerId="LiveId" clId="{175ED944-FF6A-DA40-91DB-F4CBB5E62539}" dt="2021-11-19T12:24:31.288" v="53" actId="1076"/>
          <ac:picMkLst>
            <pc:docMk/>
            <pc:sldMk cId="0" sldId="268"/>
            <ac:picMk id="247" creationId="{00000000-0000-0000-0000-000000000000}"/>
          </ac:picMkLst>
        </pc:picChg>
      </pc:sldChg>
    </pc:docChg>
  </pc:docChgLst>
  <pc:docChgLst>
    <pc:chgData name="Guest User" userId="S::urn:spo:anon#7385d7ee8953d9c36bbc47ef9c861fdfe0ac43cabb6bcfc7c3db05488b426d99::" providerId="AD" clId="Web-{88DAFB0F-30AD-4285-9C85-1C8E94A92EC8}"/>
    <pc:docChg chg="modSld">
      <pc:chgData name="Guest User" userId="S::urn:spo:anon#7385d7ee8953d9c36bbc47ef9c861fdfe0ac43cabb6bcfc7c3db05488b426d99::" providerId="AD" clId="Web-{88DAFB0F-30AD-4285-9C85-1C8E94A92EC8}" dt="2021-11-02T13:42:14.884" v="2"/>
      <pc:docMkLst>
        <pc:docMk/>
      </pc:docMkLst>
      <pc:sldChg chg="delSp modSp">
        <pc:chgData name="Guest User" userId="S::urn:spo:anon#7385d7ee8953d9c36bbc47ef9c861fdfe0ac43cabb6bcfc7c3db05488b426d99::" providerId="AD" clId="Web-{88DAFB0F-30AD-4285-9C85-1C8E94A92EC8}" dt="2021-11-02T13:42:14.884" v="2"/>
        <pc:sldMkLst>
          <pc:docMk/>
          <pc:sldMk cId="0" sldId="256"/>
        </pc:sldMkLst>
        <pc:spChg chg="mod">
          <ac:chgData name="Guest User" userId="S::urn:spo:anon#7385d7ee8953d9c36bbc47ef9c861fdfe0ac43cabb6bcfc7c3db05488b426d99::" providerId="AD" clId="Web-{88DAFB0F-30AD-4285-9C85-1C8E94A92EC8}" dt="2021-11-02T13:42:10.837" v="1" actId="1076"/>
          <ac:spMkLst>
            <pc:docMk/>
            <pc:sldMk cId="0" sldId="256"/>
            <ac:spMk id="140" creationId="{00000000-0000-0000-0000-000000000000}"/>
          </ac:spMkLst>
        </pc:spChg>
        <pc:picChg chg="del">
          <ac:chgData name="Guest User" userId="S::urn:spo:anon#7385d7ee8953d9c36bbc47ef9c861fdfe0ac43cabb6bcfc7c3db05488b426d99::" providerId="AD" clId="Web-{88DAFB0F-30AD-4285-9C85-1C8E94A92EC8}" dt="2021-11-02T13:42:14.884" v="2"/>
          <ac:picMkLst>
            <pc:docMk/>
            <pc:sldMk cId="0" sldId="256"/>
            <ac:picMk id="142" creationId="{00000000-0000-0000-0000-000000000000}"/>
          </ac:picMkLst>
        </pc:picChg>
      </pc:sldChg>
    </pc:docChg>
  </pc:docChgLst>
  <pc:docChgLst>
    <pc:chgData name="Dan Murphy" userId="f677e218-472d-4902-8577-659330bb3c0a" providerId="ADAL" clId="{3960C95D-0508-7446-B1EF-1B89B3C0FC47}"/>
    <pc:docChg chg="modSld">
      <pc:chgData name="Dan Murphy" userId="f677e218-472d-4902-8577-659330bb3c0a" providerId="ADAL" clId="{3960C95D-0508-7446-B1EF-1B89B3C0FC47}" dt="2021-11-22T12:18:30.252" v="0" actId="20577"/>
      <pc:docMkLst>
        <pc:docMk/>
      </pc:docMkLst>
      <pc:sldChg chg="modSp mod">
        <pc:chgData name="Dan Murphy" userId="f677e218-472d-4902-8577-659330bb3c0a" providerId="ADAL" clId="{3960C95D-0508-7446-B1EF-1B89B3C0FC47}" dt="2021-11-22T12:18:30.252" v="0" actId="20577"/>
        <pc:sldMkLst>
          <pc:docMk/>
          <pc:sldMk cId="435329940" sldId="274"/>
        </pc:sldMkLst>
        <pc:spChg chg="mod">
          <ac:chgData name="Dan Murphy" userId="f677e218-472d-4902-8577-659330bb3c0a" providerId="ADAL" clId="{3960C95D-0508-7446-B1EF-1B89B3C0FC47}" dt="2021-11-22T12:18:30.252" v="0" actId="20577"/>
          <ac:spMkLst>
            <pc:docMk/>
            <pc:sldMk cId="435329940" sldId="274"/>
            <ac:spMk id="8" creationId="{3BE47072-6A3E-4B86-AB4C-B116A43B9E1A}"/>
          </ac:spMkLst>
        </pc:spChg>
      </pc:sldChg>
    </pc:docChg>
  </pc:docChgLst>
  <pc:docChgLst>
    <pc:chgData name="Dan Murphy" userId="2f136b67-c19e-4821-9a96-ec1155998d6e" providerId="ADAL" clId="{9DCD73A2-96E5-1144-8D12-0C54F4598BF3}"/>
    <pc:docChg chg="undo custSel modSld">
      <pc:chgData name="Dan Murphy" userId="2f136b67-c19e-4821-9a96-ec1155998d6e" providerId="ADAL" clId="{9DCD73A2-96E5-1144-8D12-0C54F4598BF3}" dt="2021-07-21T21:41:23.493" v="327" actId="20577"/>
      <pc:docMkLst>
        <pc:docMk/>
      </pc:docMkLst>
      <pc:sldChg chg="modSp mod">
        <pc:chgData name="Dan Murphy" userId="2f136b67-c19e-4821-9a96-ec1155998d6e" providerId="ADAL" clId="{9DCD73A2-96E5-1144-8D12-0C54F4598BF3}" dt="2021-07-21T21:31:26.809" v="185" actId="20577"/>
        <pc:sldMkLst>
          <pc:docMk/>
          <pc:sldMk cId="0" sldId="259"/>
        </pc:sldMkLst>
        <pc:spChg chg="mod">
          <ac:chgData name="Dan Murphy" userId="2f136b67-c19e-4821-9a96-ec1155998d6e" providerId="ADAL" clId="{9DCD73A2-96E5-1144-8D12-0C54F4598BF3}" dt="2021-07-21T21:30:33.823" v="178" actId="20577"/>
          <ac:spMkLst>
            <pc:docMk/>
            <pc:sldMk cId="0" sldId="259"/>
            <ac:spMk id="13" creationId="{A564C486-A06F-414F-B45E-3CBB70AC4EB7}"/>
          </ac:spMkLst>
        </pc:spChg>
        <pc:spChg chg="mod">
          <ac:chgData name="Dan Murphy" userId="2f136b67-c19e-4821-9a96-ec1155998d6e" providerId="ADAL" clId="{9DCD73A2-96E5-1144-8D12-0C54F4598BF3}" dt="2021-07-21T21:31:26.809" v="185" actId="20577"/>
          <ac:spMkLst>
            <pc:docMk/>
            <pc:sldMk cId="0" sldId="259"/>
            <ac:spMk id="169" creationId="{00000000-0000-0000-0000-000000000000}"/>
          </ac:spMkLst>
        </pc:spChg>
      </pc:sldChg>
      <pc:sldChg chg="modSp">
        <pc:chgData name="Dan Murphy" userId="2f136b67-c19e-4821-9a96-ec1155998d6e" providerId="ADAL" clId="{9DCD73A2-96E5-1144-8D12-0C54F4598BF3}" dt="2021-07-21T21:35:32.989" v="206"/>
        <pc:sldMkLst>
          <pc:docMk/>
          <pc:sldMk cId="0" sldId="261"/>
        </pc:sldMkLst>
        <pc:spChg chg="mod">
          <ac:chgData name="Dan Murphy" userId="2f136b67-c19e-4821-9a96-ec1155998d6e" providerId="ADAL" clId="{9DCD73A2-96E5-1144-8D12-0C54F4598BF3}" dt="2021-07-21T21:35:32.989" v="206"/>
          <ac:spMkLst>
            <pc:docMk/>
            <pc:sldMk cId="0" sldId="261"/>
            <ac:spMk id="192" creationId="{00000000-0000-0000-0000-000000000000}"/>
          </ac:spMkLst>
        </pc:spChg>
      </pc:sldChg>
      <pc:sldChg chg="modSp mod">
        <pc:chgData name="Dan Murphy" userId="2f136b67-c19e-4821-9a96-ec1155998d6e" providerId="ADAL" clId="{9DCD73A2-96E5-1144-8D12-0C54F4598BF3}" dt="2021-07-21T21:38:46.706" v="274" actId="1035"/>
        <pc:sldMkLst>
          <pc:docMk/>
          <pc:sldMk cId="0" sldId="263"/>
        </pc:sldMkLst>
        <pc:spChg chg="mod">
          <ac:chgData name="Dan Murphy" userId="2f136b67-c19e-4821-9a96-ec1155998d6e" providerId="ADAL" clId="{9DCD73A2-96E5-1144-8D12-0C54F4598BF3}" dt="2021-07-21T21:38:27.630" v="235" actId="1036"/>
          <ac:spMkLst>
            <pc:docMk/>
            <pc:sldMk cId="0" sldId="263"/>
            <ac:spMk id="2" creationId="{481D09D3-3B0B-41F9-A3B7-3E0B1F95C054}"/>
          </ac:spMkLst>
        </pc:spChg>
        <pc:spChg chg="mod">
          <ac:chgData name="Dan Murphy" userId="2f136b67-c19e-4821-9a96-ec1155998d6e" providerId="ADAL" clId="{9DCD73A2-96E5-1144-8D12-0C54F4598BF3}" dt="2021-07-21T21:38:33.461" v="251" actId="1036"/>
          <ac:spMkLst>
            <pc:docMk/>
            <pc:sldMk cId="0" sldId="263"/>
            <ac:spMk id="3" creationId="{39C9E5F9-47EB-AA4D-ADCB-14BA2A734B77}"/>
          </ac:spMkLst>
        </pc:spChg>
        <pc:spChg chg="mod">
          <ac:chgData name="Dan Murphy" userId="2f136b67-c19e-4821-9a96-ec1155998d6e" providerId="ADAL" clId="{9DCD73A2-96E5-1144-8D12-0C54F4598BF3}" dt="2021-07-21T21:38:46.706" v="274" actId="1035"/>
          <ac:spMkLst>
            <pc:docMk/>
            <pc:sldMk cId="0" sldId="263"/>
            <ac:spMk id="12" creationId="{B1DC45D6-3D15-9D48-845E-11034644433E}"/>
          </ac:spMkLst>
        </pc:spChg>
        <pc:picChg chg="mod">
          <ac:chgData name="Dan Murphy" userId="2f136b67-c19e-4821-9a96-ec1155998d6e" providerId="ADAL" clId="{9DCD73A2-96E5-1144-8D12-0C54F4598BF3}" dt="2021-07-21T21:38:39.135" v="263" actId="1035"/>
          <ac:picMkLst>
            <pc:docMk/>
            <pc:sldMk cId="0" sldId="263"/>
            <ac:picMk id="4" creationId="{422BAFAE-C9DA-B142-AB70-476031B43D02}"/>
          </ac:picMkLst>
        </pc:picChg>
      </pc:sldChg>
      <pc:sldChg chg="modSp mod">
        <pc:chgData name="Dan Murphy" userId="2f136b67-c19e-4821-9a96-ec1155998d6e" providerId="ADAL" clId="{9DCD73A2-96E5-1144-8D12-0C54F4598BF3}" dt="2021-07-21T21:39:18.212" v="276" actId="20577"/>
        <pc:sldMkLst>
          <pc:docMk/>
          <pc:sldMk cId="0" sldId="264"/>
        </pc:sldMkLst>
        <pc:spChg chg="mod">
          <ac:chgData name="Dan Murphy" userId="2f136b67-c19e-4821-9a96-ec1155998d6e" providerId="ADAL" clId="{9DCD73A2-96E5-1144-8D12-0C54F4598BF3}" dt="2021-07-21T21:39:18.212" v="276" actId="20577"/>
          <ac:spMkLst>
            <pc:docMk/>
            <pc:sldMk cId="0" sldId="264"/>
            <ac:spMk id="3" creationId="{677AEA22-2B89-41E4-88BC-53B9C3202EF0}"/>
          </ac:spMkLst>
        </pc:spChg>
      </pc:sldChg>
      <pc:sldChg chg="modSp mod">
        <pc:chgData name="Dan Murphy" userId="2f136b67-c19e-4821-9a96-ec1155998d6e" providerId="ADAL" clId="{9DCD73A2-96E5-1144-8D12-0C54F4598BF3}" dt="2021-07-21T21:41:23.493" v="327" actId="20577"/>
        <pc:sldMkLst>
          <pc:docMk/>
          <pc:sldMk cId="0" sldId="265"/>
        </pc:sldMkLst>
        <pc:spChg chg="mod">
          <ac:chgData name="Dan Murphy" userId="2f136b67-c19e-4821-9a96-ec1155998d6e" providerId="ADAL" clId="{9DCD73A2-96E5-1144-8D12-0C54F4598BF3}" dt="2021-07-21T21:41:23.493" v="327" actId="20577"/>
          <ac:spMkLst>
            <pc:docMk/>
            <pc:sldMk cId="0" sldId="265"/>
            <ac:spMk id="7" creationId="{07555AA9-A2A2-464F-832A-1904E7AE45A7}"/>
          </ac:spMkLst>
        </pc:spChg>
      </pc:sldChg>
      <pc:sldChg chg="modSp mod">
        <pc:chgData name="Dan Murphy" userId="2f136b67-c19e-4821-9a96-ec1155998d6e" providerId="ADAL" clId="{9DCD73A2-96E5-1144-8D12-0C54F4598BF3}" dt="2021-07-21T21:27:22.897" v="168" actId="20577"/>
        <pc:sldMkLst>
          <pc:docMk/>
          <pc:sldMk cId="0" sldId="269"/>
        </pc:sldMkLst>
        <pc:spChg chg="mod">
          <ac:chgData name="Dan Murphy" userId="2f136b67-c19e-4821-9a96-ec1155998d6e" providerId="ADAL" clId="{9DCD73A2-96E5-1144-8D12-0C54F4598BF3}" dt="2021-07-21T21:27:22.897" v="168" actId="20577"/>
          <ac:spMkLst>
            <pc:docMk/>
            <pc:sldMk cId="0" sldId="269"/>
            <ac:spMk id="250" creationId="{00000000-0000-0000-0000-000000000000}"/>
          </ac:spMkLst>
        </pc:spChg>
        <pc:spChg chg="mod">
          <ac:chgData name="Dan Murphy" userId="2f136b67-c19e-4821-9a96-ec1155998d6e" providerId="ADAL" clId="{9DCD73A2-96E5-1144-8D12-0C54F4598BF3}" dt="2021-07-21T21:26:55.948" v="142" actId="20577"/>
          <ac:spMkLst>
            <pc:docMk/>
            <pc:sldMk cId="0" sldId="269"/>
            <ac:spMk id="251" creationId="{00000000-0000-0000-0000-000000000000}"/>
          </ac:spMkLst>
        </pc:spChg>
      </pc:sldChg>
      <pc:sldChg chg="modSp mod">
        <pc:chgData name="Dan Murphy" userId="2f136b67-c19e-4821-9a96-ec1155998d6e" providerId="ADAL" clId="{9DCD73A2-96E5-1144-8D12-0C54F4598BF3}" dt="2021-07-21T21:35:08.363" v="205" actId="20577"/>
        <pc:sldMkLst>
          <pc:docMk/>
          <pc:sldMk cId="1071875704" sldId="272"/>
        </pc:sldMkLst>
        <pc:spChg chg="mod">
          <ac:chgData name="Dan Murphy" userId="2f136b67-c19e-4821-9a96-ec1155998d6e" providerId="ADAL" clId="{9DCD73A2-96E5-1144-8D12-0C54F4598BF3}" dt="2021-07-21T21:35:08.363" v="205" actId="20577"/>
          <ac:spMkLst>
            <pc:docMk/>
            <pc:sldMk cId="1071875704" sldId="272"/>
            <ac:spMk id="15" creationId="{E8E7F11C-7921-457D-B5D3-6C0096A0279F}"/>
          </ac:spMkLst>
        </pc:spChg>
      </pc:sldChg>
      <pc:sldChg chg="modSp mod">
        <pc:chgData name="Dan Murphy" userId="2f136b67-c19e-4821-9a96-ec1155998d6e" providerId="ADAL" clId="{9DCD73A2-96E5-1144-8D12-0C54F4598BF3}" dt="2021-07-21T21:36:32.447" v="212" actId="20577"/>
        <pc:sldMkLst>
          <pc:docMk/>
          <pc:sldMk cId="2419589900" sldId="273"/>
        </pc:sldMkLst>
        <pc:spChg chg="mod">
          <ac:chgData name="Dan Murphy" userId="2f136b67-c19e-4821-9a96-ec1155998d6e" providerId="ADAL" clId="{9DCD73A2-96E5-1144-8D12-0C54F4598BF3}" dt="2021-07-21T21:36:32.447" v="212" actId="20577"/>
          <ac:spMkLst>
            <pc:docMk/>
            <pc:sldMk cId="2419589900" sldId="273"/>
            <ac:spMk id="4" creationId="{048EEC63-A795-4B78-BF28-53E82853B943}"/>
          </ac:spMkLst>
        </pc:spChg>
      </pc:sldChg>
      <pc:sldChg chg="modSp mod">
        <pc:chgData name="Dan Murphy" userId="2f136b67-c19e-4821-9a96-ec1155998d6e" providerId="ADAL" clId="{9DCD73A2-96E5-1144-8D12-0C54F4598BF3}" dt="2021-07-21T21:33:21.828" v="195"/>
        <pc:sldMkLst>
          <pc:docMk/>
          <pc:sldMk cId="435329940" sldId="274"/>
        </pc:sldMkLst>
        <pc:spChg chg="mod">
          <ac:chgData name="Dan Murphy" userId="2f136b67-c19e-4821-9a96-ec1155998d6e" providerId="ADAL" clId="{9DCD73A2-96E5-1144-8D12-0C54F4598BF3}" dt="2021-07-21T21:33:21.828" v="195"/>
          <ac:spMkLst>
            <pc:docMk/>
            <pc:sldMk cId="435329940" sldId="274"/>
            <ac:spMk id="8" creationId="{3BE47072-6A3E-4B86-AB4C-B116A43B9E1A}"/>
          </ac:spMkLst>
        </pc:spChg>
      </pc:sldChg>
      <pc:sldChg chg="modSp mod">
        <pc:chgData name="Dan Murphy" userId="2f136b67-c19e-4821-9a96-ec1155998d6e" providerId="ADAL" clId="{9DCD73A2-96E5-1144-8D12-0C54F4598BF3}" dt="2021-07-21T21:28:30.853" v="175" actId="122"/>
        <pc:sldMkLst>
          <pc:docMk/>
          <pc:sldMk cId="1943025596" sldId="275"/>
        </pc:sldMkLst>
        <pc:spChg chg="mod">
          <ac:chgData name="Dan Murphy" userId="2f136b67-c19e-4821-9a96-ec1155998d6e" providerId="ADAL" clId="{9DCD73A2-96E5-1144-8D12-0C54F4598BF3}" dt="2021-07-21T21:28:30.853" v="175" actId="122"/>
          <ac:spMkLst>
            <pc:docMk/>
            <pc:sldMk cId="1943025596" sldId="275"/>
            <ac:spMk id="8" creationId="{3BE47072-6A3E-4B86-AB4C-B116A43B9E1A}"/>
          </ac:spMkLst>
        </pc:spChg>
      </pc:sldChg>
      <pc:sldChg chg="modSp mod">
        <pc:chgData name="Dan Murphy" userId="2f136b67-c19e-4821-9a96-ec1155998d6e" providerId="ADAL" clId="{9DCD73A2-96E5-1144-8D12-0C54F4598BF3}" dt="2021-07-21T21:21:44.336" v="4" actId="20577"/>
        <pc:sldMkLst>
          <pc:docMk/>
          <pc:sldMk cId="1074949682" sldId="276"/>
        </pc:sldMkLst>
        <pc:spChg chg="mod">
          <ac:chgData name="Dan Murphy" userId="2f136b67-c19e-4821-9a96-ec1155998d6e" providerId="ADAL" clId="{9DCD73A2-96E5-1144-8D12-0C54F4598BF3}" dt="2021-07-21T21:21:44.336" v="4" actId="20577"/>
          <ac:spMkLst>
            <pc:docMk/>
            <pc:sldMk cId="1074949682" sldId="276"/>
            <ac:spMk id="6" creationId="{AB673C39-18CC-A243-8ABC-493808D3F462}"/>
          </ac:spMkLst>
        </pc:spChg>
      </pc:sldChg>
    </pc:docChg>
  </pc:docChgLst>
  <pc:docChgLst>
    <pc:chgData name="Dan Murphy" userId="2f136b67-c19e-4821-9a96-ec1155998d6e" providerId="ADAL" clId="{005F7DC7-6C6E-9742-AD57-F10DCBE4ECFC}"/>
    <pc:docChg chg="custSel modSld">
      <pc:chgData name="Dan Murphy" userId="2f136b67-c19e-4821-9a96-ec1155998d6e" providerId="ADAL" clId="{005F7DC7-6C6E-9742-AD57-F10DCBE4ECFC}" dt="2021-07-23T09:26:45.736" v="166" actId="20577"/>
      <pc:docMkLst>
        <pc:docMk/>
      </pc:docMkLst>
      <pc:sldChg chg="modSp mod">
        <pc:chgData name="Dan Murphy" userId="2f136b67-c19e-4821-9a96-ec1155998d6e" providerId="ADAL" clId="{005F7DC7-6C6E-9742-AD57-F10DCBE4ECFC}" dt="2021-07-23T09:25:26.607" v="94" actId="790"/>
        <pc:sldMkLst>
          <pc:docMk/>
          <pc:sldMk cId="0" sldId="257"/>
        </pc:sldMkLst>
        <pc:spChg chg="mod">
          <ac:chgData name="Dan Murphy" userId="2f136b67-c19e-4821-9a96-ec1155998d6e" providerId="ADAL" clId="{005F7DC7-6C6E-9742-AD57-F10DCBE4ECFC}" dt="2021-07-23T09:25:26.607" v="94" actId="790"/>
          <ac:spMkLst>
            <pc:docMk/>
            <pc:sldMk cId="0" sldId="257"/>
            <ac:spMk id="148" creationId="{00000000-0000-0000-0000-000000000000}"/>
          </ac:spMkLst>
        </pc:spChg>
      </pc:sldChg>
      <pc:sldChg chg="modSp mod">
        <pc:chgData name="Dan Murphy" userId="2f136b67-c19e-4821-9a96-ec1155998d6e" providerId="ADAL" clId="{005F7DC7-6C6E-9742-AD57-F10DCBE4ECFC}" dt="2021-07-22T08:52:49.112" v="87" actId="20577"/>
        <pc:sldMkLst>
          <pc:docMk/>
          <pc:sldMk cId="0" sldId="261"/>
        </pc:sldMkLst>
        <pc:spChg chg="mod">
          <ac:chgData name="Dan Murphy" userId="2f136b67-c19e-4821-9a96-ec1155998d6e" providerId="ADAL" clId="{005F7DC7-6C6E-9742-AD57-F10DCBE4ECFC}" dt="2021-07-22T08:52:49.112" v="87" actId="20577"/>
          <ac:spMkLst>
            <pc:docMk/>
            <pc:sldMk cId="0" sldId="261"/>
            <ac:spMk id="189" creationId="{00000000-0000-0000-0000-000000000000}"/>
          </ac:spMkLst>
        </pc:spChg>
      </pc:sldChg>
      <pc:sldChg chg="modSp mod">
        <pc:chgData name="Dan Murphy" userId="2f136b67-c19e-4821-9a96-ec1155998d6e" providerId="ADAL" clId="{005F7DC7-6C6E-9742-AD57-F10DCBE4ECFC}" dt="2021-07-23T09:26:45.736" v="166" actId="20577"/>
        <pc:sldMkLst>
          <pc:docMk/>
          <pc:sldMk cId="1074949682" sldId="276"/>
        </pc:sldMkLst>
        <pc:spChg chg="mod">
          <ac:chgData name="Dan Murphy" userId="2f136b67-c19e-4821-9a96-ec1155998d6e" providerId="ADAL" clId="{005F7DC7-6C6E-9742-AD57-F10DCBE4ECFC}" dt="2021-07-23T09:26:45.736" v="166" actId="20577"/>
          <ac:spMkLst>
            <pc:docMk/>
            <pc:sldMk cId="1074949682" sldId="276"/>
            <ac:spMk id="6" creationId="{AB673C39-18CC-A243-8ABC-493808D3F462}"/>
          </ac:spMkLst>
        </pc:spChg>
      </pc:sldChg>
    </pc:docChg>
  </pc:docChgLst>
  <pc:docChgLst>
    <pc:chgData name="Vicky J0nes" userId="fbf1fb73f50563ac" providerId="LiveId" clId="{2DD9354E-ACDB-9E4D-9CA2-EE2FECD3D5EA}"/>
    <pc:docChg chg="undo custSel addSld delSld modSld sldOrd">
      <pc:chgData name="Vicky J0nes" userId="fbf1fb73f50563ac" providerId="LiveId" clId="{2DD9354E-ACDB-9E4D-9CA2-EE2FECD3D5EA}" dt="2021-07-21T15:36:32.961" v="462" actId="1076"/>
      <pc:docMkLst>
        <pc:docMk/>
      </pc:docMkLst>
      <pc:sldChg chg="addSp delSp modSp mod">
        <pc:chgData name="Vicky J0nes" userId="fbf1fb73f50563ac" providerId="LiveId" clId="{2DD9354E-ACDB-9E4D-9CA2-EE2FECD3D5EA}" dt="2021-07-21T15:36:32.961" v="462" actId="1076"/>
        <pc:sldMkLst>
          <pc:docMk/>
          <pc:sldMk cId="0" sldId="257"/>
        </pc:sldMkLst>
        <pc:picChg chg="add mod">
          <ac:chgData name="Vicky J0nes" userId="fbf1fb73f50563ac" providerId="LiveId" clId="{2DD9354E-ACDB-9E4D-9CA2-EE2FECD3D5EA}" dt="2021-07-21T15:36:32.961" v="462" actId="1076"/>
          <ac:picMkLst>
            <pc:docMk/>
            <pc:sldMk cId="0" sldId="257"/>
            <ac:picMk id="3" creationId="{0AF5AEF6-3572-A14A-8B56-A845B071D4FE}"/>
          </ac:picMkLst>
        </pc:picChg>
        <pc:picChg chg="del mod">
          <ac:chgData name="Vicky J0nes" userId="fbf1fb73f50563ac" providerId="LiveId" clId="{2DD9354E-ACDB-9E4D-9CA2-EE2FECD3D5EA}" dt="2021-07-21T13:32:10.324" v="1" actId="478"/>
          <ac:picMkLst>
            <pc:docMk/>
            <pc:sldMk cId="0" sldId="257"/>
            <ac:picMk id="8" creationId="{353FBD22-587E-8B40-989A-C2E499A3CA62}"/>
          </ac:picMkLst>
        </pc:picChg>
      </pc:sldChg>
      <pc:sldChg chg="addSp delSp modSp mod">
        <pc:chgData name="Vicky J0nes" userId="fbf1fb73f50563ac" providerId="LiveId" clId="{2DD9354E-ACDB-9E4D-9CA2-EE2FECD3D5EA}" dt="2021-07-21T14:49:52.019" v="143" actId="1076"/>
        <pc:sldMkLst>
          <pc:docMk/>
          <pc:sldMk cId="0" sldId="259"/>
        </pc:sldMkLst>
        <pc:spChg chg="add mod">
          <ac:chgData name="Vicky J0nes" userId="fbf1fb73f50563ac" providerId="LiveId" clId="{2DD9354E-ACDB-9E4D-9CA2-EE2FECD3D5EA}" dt="2021-07-21T14:40:39.567" v="95" actId="571"/>
          <ac:spMkLst>
            <pc:docMk/>
            <pc:sldMk cId="0" sldId="259"/>
            <ac:spMk id="12" creationId="{C9AF532F-DD50-4542-8B54-656A7A2BA013}"/>
          </ac:spMkLst>
        </pc:spChg>
        <pc:spChg chg="add mod">
          <ac:chgData name="Vicky J0nes" userId="fbf1fb73f50563ac" providerId="LiveId" clId="{2DD9354E-ACDB-9E4D-9CA2-EE2FECD3D5EA}" dt="2021-07-21T14:49:52.019" v="143" actId="1076"/>
          <ac:spMkLst>
            <pc:docMk/>
            <pc:sldMk cId="0" sldId="259"/>
            <ac:spMk id="13" creationId="{A564C486-A06F-414F-B45E-3CBB70AC4EB7}"/>
          </ac:spMkLst>
        </pc:spChg>
        <pc:spChg chg="mod">
          <ac:chgData name="Vicky J0nes" userId="fbf1fb73f50563ac" providerId="LiveId" clId="{2DD9354E-ACDB-9E4D-9CA2-EE2FECD3D5EA}" dt="2021-07-21T14:48:15.766" v="133" actId="1076"/>
          <ac:spMkLst>
            <pc:docMk/>
            <pc:sldMk cId="0" sldId="259"/>
            <ac:spMk id="169" creationId="{00000000-0000-0000-0000-000000000000}"/>
          </ac:spMkLst>
        </pc:spChg>
        <pc:picChg chg="mod">
          <ac:chgData name="Vicky J0nes" userId="fbf1fb73f50563ac" providerId="LiveId" clId="{2DD9354E-ACDB-9E4D-9CA2-EE2FECD3D5EA}" dt="2021-07-21T14:45:36.613" v="121" actId="1076"/>
          <ac:picMkLst>
            <pc:docMk/>
            <pc:sldMk cId="0" sldId="259"/>
            <ac:picMk id="3" creationId="{7079C984-1F73-314F-A255-CDD27D124186}"/>
          </ac:picMkLst>
        </pc:picChg>
        <pc:picChg chg="add del mod">
          <ac:chgData name="Vicky J0nes" userId="fbf1fb73f50563ac" providerId="LiveId" clId="{2DD9354E-ACDB-9E4D-9CA2-EE2FECD3D5EA}" dt="2021-07-21T14:43:54.566" v="107" actId="478"/>
          <ac:picMkLst>
            <pc:docMk/>
            <pc:sldMk cId="0" sldId="259"/>
            <ac:picMk id="4" creationId="{ED25E749-01B8-6641-A824-21CABA864A11}"/>
          </ac:picMkLst>
        </pc:picChg>
        <pc:picChg chg="add mod">
          <ac:chgData name="Vicky J0nes" userId="fbf1fb73f50563ac" providerId="LiveId" clId="{2DD9354E-ACDB-9E4D-9CA2-EE2FECD3D5EA}" dt="2021-07-21T14:48:15.766" v="133" actId="1076"/>
          <ac:picMkLst>
            <pc:docMk/>
            <pc:sldMk cId="0" sldId="259"/>
            <ac:picMk id="6" creationId="{B8E4312B-6BE1-354D-B7E8-4405F378355B}"/>
          </ac:picMkLst>
        </pc:picChg>
        <pc:picChg chg="add mod">
          <ac:chgData name="Vicky J0nes" userId="fbf1fb73f50563ac" providerId="LiveId" clId="{2DD9354E-ACDB-9E4D-9CA2-EE2FECD3D5EA}" dt="2021-07-21T14:48:15.766" v="133" actId="1076"/>
          <ac:picMkLst>
            <pc:docMk/>
            <pc:sldMk cId="0" sldId="259"/>
            <ac:picMk id="8" creationId="{FAC1A95E-7809-3145-B866-019840E49800}"/>
          </ac:picMkLst>
        </pc:picChg>
        <pc:picChg chg="add mod">
          <ac:chgData name="Vicky J0nes" userId="fbf1fb73f50563ac" providerId="LiveId" clId="{2DD9354E-ACDB-9E4D-9CA2-EE2FECD3D5EA}" dt="2021-07-21T14:48:15.766" v="133" actId="1076"/>
          <ac:picMkLst>
            <pc:docMk/>
            <pc:sldMk cId="0" sldId="259"/>
            <ac:picMk id="11" creationId="{BD908EF8-711D-3D43-BF1F-26CDD7BC4672}"/>
          </ac:picMkLst>
        </pc:picChg>
        <pc:picChg chg="add mod">
          <ac:chgData name="Vicky J0nes" userId="fbf1fb73f50563ac" providerId="LiveId" clId="{2DD9354E-ACDB-9E4D-9CA2-EE2FECD3D5EA}" dt="2021-07-21T14:48:15.766" v="133" actId="1076"/>
          <ac:picMkLst>
            <pc:docMk/>
            <pc:sldMk cId="0" sldId="259"/>
            <ac:picMk id="15" creationId="{DE268207-DE99-BE4B-ADCA-89D35F30AC88}"/>
          </ac:picMkLst>
        </pc:picChg>
        <pc:picChg chg="add mod">
          <ac:chgData name="Vicky J0nes" userId="fbf1fb73f50563ac" providerId="LiveId" clId="{2DD9354E-ACDB-9E4D-9CA2-EE2FECD3D5EA}" dt="2021-07-21T14:49:52.019" v="143" actId="1076"/>
          <ac:picMkLst>
            <pc:docMk/>
            <pc:sldMk cId="0" sldId="259"/>
            <ac:picMk id="17" creationId="{64E2384C-12FC-7549-9A81-147B7F7707C5}"/>
          </ac:picMkLst>
        </pc:picChg>
        <pc:picChg chg="add mod">
          <ac:chgData name="Vicky J0nes" userId="fbf1fb73f50563ac" providerId="LiveId" clId="{2DD9354E-ACDB-9E4D-9CA2-EE2FECD3D5EA}" dt="2021-07-21T14:49:52.019" v="143" actId="1076"/>
          <ac:picMkLst>
            <pc:docMk/>
            <pc:sldMk cId="0" sldId="259"/>
            <ac:picMk id="19" creationId="{902C94E4-991C-2F4A-A3F9-06892F30AF57}"/>
          </ac:picMkLst>
        </pc:picChg>
      </pc:sldChg>
      <pc:sldChg chg="addSp modSp add del mod ord">
        <pc:chgData name="Vicky J0nes" userId="fbf1fb73f50563ac" providerId="LiveId" clId="{2DD9354E-ACDB-9E4D-9CA2-EE2FECD3D5EA}" dt="2021-07-21T15:17:26.406" v="336" actId="14100"/>
        <pc:sldMkLst>
          <pc:docMk/>
          <pc:sldMk cId="0" sldId="260"/>
        </pc:sldMkLst>
        <pc:spChg chg="add mod">
          <ac:chgData name="Vicky J0nes" userId="fbf1fb73f50563ac" providerId="LiveId" clId="{2DD9354E-ACDB-9E4D-9CA2-EE2FECD3D5EA}" dt="2021-07-21T15:17:26.406" v="336" actId="14100"/>
          <ac:spMkLst>
            <pc:docMk/>
            <pc:sldMk cId="0" sldId="260"/>
            <ac:spMk id="3" creationId="{E31DE727-D1A0-9646-9E90-E11512490852}"/>
          </ac:spMkLst>
        </pc:spChg>
        <pc:spChg chg="mod">
          <ac:chgData name="Vicky J0nes" userId="fbf1fb73f50563ac" providerId="LiveId" clId="{2DD9354E-ACDB-9E4D-9CA2-EE2FECD3D5EA}" dt="2021-07-21T15:15:38.409" v="294" actId="465"/>
          <ac:spMkLst>
            <pc:docMk/>
            <pc:sldMk cId="0" sldId="260"/>
            <ac:spMk id="17" creationId="{A6F6B9AD-B68F-6A41-9E65-8E9150C69616}"/>
          </ac:spMkLst>
        </pc:spChg>
        <pc:spChg chg="mod">
          <ac:chgData name="Vicky J0nes" userId="fbf1fb73f50563ac" providerId="LiveId" clId="{2DD9354E-ACDB-9E4D-9CA2-EE2FECD3D5EA}" dt="2021-07-21T15:15:38.409" v="294" actId="465"/>
          <ac:spMkLst>
            <pc:docMk/>
            <pc:sldMk cId="0" sldId="260"/>
            <ac:spMk id="20" creationId="{2C614CF8-0C87-EF4B-8F3F-8D537E4CEB61}"/>
          </ac:spMkLst>
        </pc:spChg>
        <pc:spChg chg="mod">
          <ac:chgData name="Vicky J0nes" userId="fbf1fb73f50563ac" providerId="LiveId" clId="{2DD9354E-ACDB-9E4D-9CA2-EE2FECD3D5EA}" dt="2021-07-21T15:15:38.409" v="294" actId="465"/>
          <ac:spMkLst>
            <pc:docMk/>
            <pc:sldMk cId="0" sldId="260"/>
            <ac:spMk id="174" creationId="{00000000-0000-0000-0000-000000000000}"/>
          </ac:spMkLst>
        </pc:spChg>
        <pc:spChg chg="mod">
          <ac:chgData name="Vicky J0nes" userId="fbf1fb73f50563ac" providerId="LiveId" clId="{2DD9354E-ACDB-9E4D-9CA2-EE2FECD3D5EA}" dt="2021-07-21T15:15:38.409" v="294" actId="465"/>
          <ac:spMkLst>
            <pc:docMk/>
            <pc:sldMk cId="0" sldId="260"/>
            <ac:spMk id="175" creationId="{00000000-0000-0000-0000-000000000000}"/>
          </ac:spMkLst>
        </pc:spChg>
        <pc:spChg chg="mod">
          <ac:chgData name="Vicky J0nes" userId="fbf1fb73f50563ac" providerId="LiveId" clId="{2DD9354E-ACDB-9E4D-9CA2-EE2FECD3D5EA}" dt="2021-07-21T15:15:38.409" v="294" actId="465"/>
          <ac:spMkLst>
            <pc:docMk/>
            <pc:sldMk cId="0" sldId="260"/>
            <ac:spMk id="176" creationId="{00000000-0000-0000-0000-000000000000}"/>
          </ac:spMkLst>
        </pc:spChg>
        <pc:spChg chg="mod">
          <ac:chgData name="Vicky J0nes" userId="fbf1fb73f50563ac" providerId="LiveId" clId="{2DD9354E-ACDB-9E4D-9CA2-EE2FECD3D5EA}" dt="2021-07-21T15:15:38.409" v="294" actId="465"/>
          <ac:spMkLst>
            <pc:docMk/>
            <pc:sldMk cId="0" sldId="260"/>
            <ac:spMk id="180" creationId="{00000000-0000-0000-0000-000000000000}"/>
          </ac:spMkLst>
        </pc:spChg>
        <pc:spChg chg="mod">
          <ac:chgData name="Vicky J0nes" userId="fbf1fb73f50563ac" providerId="LiveId" clId="{2DD9354E-ACDB-9E4D-9CA2-EE2FECD3D5EA}" dt="2021-07-21T15:15:38.409" v="294" actId="465"/>
          <ac:spMkLst>
            <pc:docMk/>
            <pc:sldMk cId="0" sldId="260"/>
            <ac:spMk id="182" creationId="{00000000-0000-0000-0000-000000000000}"/>
          </ac:spMkLst>
        </pc:spChg>
        <pc:picChg chg="mod">
          <ac:chgData name="Vicky J0nes" userId="fbf1fb73f50563ac" providerId="LiveId" clId="{2DD9354E-ACDB-9E4D-9CA2-EE2FECD3D5EA}" dt="2021-07-21T15:15:23.804" v="293" actId="465"/>
          <ac:picMkLst>
            <pc:docMk/>
            <pc:sldMk cId="0" sldId="260"/>
            <ac:picMk id="2" creationId="{963C5124-A6F8-2649-BD7A-816AA7D63E77}"/>
          </ac:picMkLst>
        </pc:picChg>
        <pc:picChg chg="mod">
          <ac:chgData name="Vicky J0nes" userId="fbf1fb73f50563ac" providerId="LiveId" clId="{2DD9354E-ACDB-9E4D-9CA2-EE2FECD3D5EA}" dt="2021-07-21T15:15:23.804" v="293" actId="465"/>
          <ac:picMkLst>
            <pc:docMk/>
            <pc:sldMk cId="0" sldId="260"/>
            <ac:picMk id="7" creationId="{222468BB-154F-FB4C-A07E-9E6CD956601B}"/>
          </ac:picMkLst>
        </pc:picChg>
        <pc:picChg chg="mod">
          <ac:chgData name="Vicky J0nes" userId="fbf1fb73f50563ac" providerId="LiveId" clId="{2DD9354E-ACDB-9E4D-9CA2-EE2FECD3D5EA}" dt="2021-07-21T15:15:23.804" v="293" actId="465"/>
          <ac:picMkLst>
            <pc:docMk/>
            <pc:sldMk cId="0" sldId="260"/>
            <ac:picMk id="179" creationId="{00000000-0000-0000-0000-000000000000}"/>
          </ac:picMkLst>
        </pc:picChg>
        <pc:picChg chg="mod">
          <ac:chgData name="Vicky J0nes" userId="fbf1fb73f50563ac" providerId="LiveId" clId="{2DD9354E-ACDB-9E4D-9CA2-EE2FECD3D5EA}" dt="2021-07-21T15:15:23.804" v="293" actId="465"/>
          <ac:picMkLst>
            <pc:docMk/>
            <pc:sldMk cId="0" sldId="260"/>
            <ac:picMk id="181" creationId="{00000000-0000-0000-0000-000000000000}"/>
          </ac:picMkLst>
        </pc:picChg>
        <pc:picChg chg="mod">
          <ac:chgData name="Vicky J0nes" userId="fbf1fb73f50563ac" providerId="LiveId" clId="{2DD9354E-ACDB-9E4D-9CA2-EE2FECD3D5EA}" dt="2021-07-21T15:15:23.804" v="293" actId="465"/>
          <ac:picMkLst>
            <pc:docMk/>
            <pc:sldMk cId="0" sldId="260"/>
            <ac:picMk id="185" creationId="{00000000-0000-0000-0000-000000000000}"/>
          </ac:picMkLst>
        </pc:picChg>
        <pc:picChg chg="mod">
          <ac:chgData name="Vicky J0nes" userId="fbf1fb73f50563ac" providerId="LiveId" clId="{2DD9354E-ACDB-9E4D-9CA2-EE2FECD3D5EA}" dt="2021-07-21T15:15:23.804" v="293" actId="465"/>
          <ac:picMkLst>
            <pc:docMk/>
            <pc:sldMk cId="0" sldId="260"/>
            <ac:picMk id="186" creationId="{00000000-0000-0000-0000-000000000000}"/>
          </ac:picMkLst>
        </pc:picChg>
        <pc:picChg chg="mod">
          <ac:chgData name="Vicky J0nes" userId="fbf1fb73f50563ac" providerId="LiveId" clId="{2DD9354E-ACDB-9E4D-9CA2-EE2FECD3D5EA}" dt="2021-07-21T15:15:23.804" v="293" actId="465"/>
          <ac:picMkLst>
            <pc:docMk/>
            <pc:sldMk cId="0" sldId="260"/>
            <ac:picMk id="187" creationId="{00000000-0000-0000-0000-000000000000}"/>
          </ac:picMkLst>
        </pc:picChg>
      </pc:sldChg>
      <pc:sldChg chg="add del setBg">
        <pc:chgData name="Vicky J0nes" userId="fbf1fb73f50563ac" providerId="LiveId" clId="{2DD9354E-ACDB-9E4D-9CA2-EE2FECD3D5EA}" dt="2021-07-21T15:11:14.129" v="262"/>
        <pc:sldMkLst>
          <pc:docMk/>
          <pc:sldMk cId="3219333794" sldId="260"/>
        </pc:sldMkLst>
      </pc:sldChg>
      <pc:sldChg chg="addSp delSp modSp mod">
        <pc:chgData name="Vicky J0nes" userId="fbf1fb73f50563ac" providerId="LiveId" clId="{2DD9354E-ACDB-9E4D-9CA2-EE2FECD3D5EA}" dt="2021-07-21T15:25:02.856" v="386" actId="14100"/>
        <pc:sldMkLst>
          <pc:docMk/>
          <pc:sldMk cId="0" sldId="263"/>
        </pc:sldMkLst>
        <pc:spChg chg="mod">
          <ac:chgData name="Vicky J0nes" userId="fbf1fb73f50563ac" providerId="LiveId" clId="{2DD9354E-ACDB-9E4D-9CA2-EE2FECD3D5EA}" dt="2021-07-21T15:24:32.708" v="380" actId="12788"/>
          <ac:spMkLst>
            <pc:docMk/>
            <pc:sldMk cId="0" sldId="263"/>
            <ac:spMk id="2" creationId="{481D09D3-3B0B-41F9-A3B7-3E0B1F95C054}"/>
          </ac:spMkLst>
        </pc:spChg>
        <pc:spChg chg="add mod">
          <ac:chgData name="Vicky J0nes" userId="fbf1fb73f50563ac" providerId="LiveId" clId="{2DD9354E-ACDB-9E4D-9CA2-EE2FECD3D5EA}" dt="2021-07-21T15:25:02.856" v="386" actId="14100"/>
          <ac:spMkLst>
            <pc:docMk/>
            <pc:sldMk cId="0" sldId="263"/>
            <ac:spMk id="3" creationId="{39C9E5F9-47EB-AA4D-ADCB-14BA2A734B77}"/>
          </ac:spMkLst>
        </pc:spChg>
        <pc:spChg chg="add del mod">
          <ac:chgData name="Vicky J0nes" userId="fbf1fb73f50563ac" providerId="LiveId" clId="{2DD9354E-ACDB-9E4D-9CA2-EE2FECD3D5EA}" dt="2021-07-21T15:21:49.656" v="364" actId="478"/>
          <ac:spMkLst>
            <pc:docMk/>
            <pc:sldMk cId="0" sldId="263"/>
            <ac:spMk id="11" creationId="{E6A80C57-496C-7C45-8E4B-09FD615D3595}"/>
          </ac:spMkLst>
        </pc:spChg>
        <pc:spChg chg="add mod">
          <ac:chgData name="Vicky J0nes" userId="fbf1fb73f50563ac" providerId="LiveId" clId="{2DD9354E-ACDB-9E4D-9CA2-EE2FECD3D5EA}" dt="2021-07-21T15:24:48.501" v="384" actId="14100"/>
          <ac:spMkLst>
            <pc:docMk/>
            <pc:sldMk cId="0" sldId="263"/>
            <ac:spMk id="12" creationId="{B1DC45D6-3D15-9D48-845E-11034644433E}"/>
          </ac:spMkLst>
        </pc:spChg>
        <pc:spChg chg="mod">
          <ac:chgData name="Vicky J0nes" userId="fbf1fb73f50563ac" providerId="LiveId" clId="{2DD9354E-ACDB-9E4D-9CA2-EE2FECD3D5EA}" dt="2021-07-21T15:24:32.708" v="380" actId="12788"/>
          <ac:spMkLst>
            <pc:docMk/>
            <pc:sldMk cId="0" sldId="263"/>
            <ac:spMk id="202" creationId="{00000000-0000-0000-0000-000000000000}"/>
          </ac:spMkLst>
        </pc:spChg>
        <pc:picChg chg="mod">
          <ac:chgData name="Vicky J0nes" userId="fbf1fb73f50563ac" providerId="LiveId" clId="{2DD9354E-ACDB-9E4D-9CA2-EE2FECD3D5EA}" dt="2021-07-21T15:24:39.168" v="381" actId="1076"/>
          <ac:picMkLst>
            <pc:docMk/>
            <pc:sldMk cId="0" sldId="263"/>
            <ac:picMk id="4" creationId="{422BAFAE-C9DA-B142-AB70-476031B43D02}"/>
          </ac:picMkLst>
        </pc:picChg>
      </pc:sldChg>
      <pc:sldChg chg="addSp delSp modSp mod">
        <pc:chgData name="Vicky J0nes" userId="fbf1fb73f50563ac" providerId="LiveId" clId="{2DD9354E-ACDB-9E4D-9CA2-EE2FECD3D5EA}" dt="2021-07-21T15:28:54.877" v="425" actId="1076"/>
        <pc:sldMkLst>
          <pc:docMk/>
          <pc:sldMk cId="0" sldId="264"/>
        </pc:sldMkLst>
        <pc:spChg chg="mod">
          <ac:chgData name="Vicky J0nes" userId="fbf1fb73f50563ac" providerId="LiveId" clId="{2DD9354E-ACDB-9E4D-9CA2-EE2FECD3D5EA}" dt="2021-07-21T15:28:54.877" v="425" actId="1076"/>
          <ac:spMkLst>
            <pc:docMk/>
            <pc:sldMk cId="0" sldId="264"/>
            <ac:spMk id="3" creationId="{677AEA22-2B89-41E4-88BC-53B9C3202EF0}"/>
          </ac:spMkLst>
        </pc:spChg>
        <pc:spChg chg="mod">
          <ac:chgData name="Vicky J0nes" userId="fbf1fb73f50563ac" providerId="LiveId" clId="{2DD9354E-ACDB-9E4D-9CA2-EE2FECD3D5EA}" dt="2021-07-21T15:28:54.877" v="425" actId="1076"/>
          <ac:spMkLst>
            <pc:docMk/>
            <pc:sldMk cId="0" sldId="264"/>
            <ac:spMk id="7" creationId="{B43C20B7-3116-854C-AD5D-28C466790348}"/>
          </ac:spMkLst>
        </pc:spChg>
        <pc:spChg chg="mod">
          <ac:chgData name="Vicky J0nes" userId="fbf1fb73f50563ac" providerId="LiveId" clId="{2DD9354E-ACDB-9E4D-9CA2-EE2FECD3D5EA}" dt="2021-07-21T15:28:54.877" v="425" actId="1076"/>
          <ac:spMkLst>
            <pc:docMk/>
            <pc:sldMk cId="0" sldId="264"/>
            <ac:spMk id="9" creationId="{7779A235-CCBA-1746-BCAF-532C174DFA98}"/>
          </ac:spMkLst>
        </pc:spChg>
        <pc:spChg chg="del mod">
          <ac:chgData name="Vicky J0nes" userId="fbf1fb73f50563ac" providerId="LiveId" clId="{2DD9354E-ACDB-9E4D-9CA2-EE2FECD3D5EA}" dt="2021-07-21T15:27:00.875" v="406" actId="478"/>
          <ac:spMkLst>
            <pc:docMk/>
            <pc:sldMk cId="0" sldId="264"/>
            <ac:spMk id="10" creationId="{FA2E6348-60A5-5C45-8928-289F1C94E435}"/>
          </ac:spMkLst>
        </pc:spChg>
        <pc:spChg chg="add mod">
          <ac:chgData name="Vicky J0nes" userId="fbf1fb73f50563ac" providerId="LiveId" clId="{2DD9354E-ACDB-9E4D-9CA2-EE2FECD3D5EA}" dt="2021-07-21T15:28:54.877" v="425" actId="1076"/>
          <ac:spMkLst>
            <pc:docMk/>
            <pc:sldMk cId="0" sldId="264"/>
            <ac:spMk id="12" creationId="{3549CDE1-15EC-DF47-8A27-31A9B60E75EE}"/>
          </ac:spMkLst>
        </pc:spChg>
        <pc:picChg chg="mod">
          <ac:chgData name="Vicky J0nes" userId="fbf1fb73f50563ac" providerId="LiveId" clId="{2DD9354E-ACDB-9E4D-9CA2-EE2FECD3D5EA}" dt="2021-07-21T15:26:58.444" v="405" actId="1076"/>
          <ac:picMkLst>
            <pc:docMk/>
            <pc:sldMk cId="0" sldId="264"/>
            <ac:picMk id="4" creationId="{9D03B608-0135-4B5B-ADEB-CCFE63E274FE}"/>
          </ac:picMkLst>
        </pc:picChg>
      </pc:sldChg>
      <pc:sldChg chg="modSp mod">
        <pc:chgData name="Vicky J0nes" userId="fbf1fb73f50563ac" providerId="LiveId" clId="{2DD9354E-ACDB-9E4D-9CA2-EE2FECD3D5EA}" dt="2021-07-21T15:32:20.666" v="461" actId="1076"/>
        <pc:sldMkLst>
          <pc:docMk/>
          <pc:sldMk cId="0" sldId="265"/>
        </pc:sldMkLst>
        <pc:spChg chg="mod">
          <ac:chgData name="Vicky J0nes" userId="fbf1fb73f50563ac" providerId="LiveId" clId="{2DD9354E-ACDB-9E4D-9CA2-EE2FECD3D5EA}" dt="2021-07-21T15:32:20.666" v="461" actId="1076"/>
          <ac:spMkLst>
            <pc:docMk/>
            <pc:sldMk cId="0" sldId="265"/>
            <ac:spMk id="7" creationId="{07555AA9-A2A2-464F-832A-1904E7AE45A7}"/>
          </ac:spMkLst>
        </pc:spChg>
        <pc:spChg chg="mod">
          <ac:chgData name="Vicky J0nes" userId="fbf1fb73f50563ac" providerId="LiveId" clId="{2DD9354E-ACDB-9E4D-9CA2-EE2FECD3D5EA}" dt="2021-07-21T15:30:30.190" v="431" actId="12788"/>
          <ac:spMkLst>
            <pc:docMk/>
            <pc:sldMk cId="0" sldId="265"/>
            <ac:spMk id="210" creationId="{00000000-0000-0000-0000-000000000000}"/>
          </ac:spMkLst>
        </pc:spChg>
        <pc:picChg chg="mod">
          <ac:chgData name="Vicky J0nes" userId="fbf1fb73f50563ac" providerId="LiveId" clId="{2DD9354E-ACDB-9E4D-9CA2-EE2FECD3D5EA}" dt="2021-07-21T15:32:20.666" v="461" actId="1076"/>
          <ac:picMkLst>
            <pc:docMk/>
            <pc:sldMk cId="0" sldId="265"/>
            <ac:picMk id="8" creationId="{FB38DB25-59E4-44A7-945A-AB5A8D5C252A}"/>
          </ac:picMkLst>
        </pc:picChg>
        <pc:picChg chg="mod">
          <ac:chgData name="Vicky J0nes" userId="fbf1fb73f50563ac" providerId="LiveId" clId="{2DD9354E-ACDB-9E4D-9CA2-EE2FECD3D5EA}" dt="2021-07-21T15:32:20.666" v="461" actId="1076"/>
          <ac:picMkLst>
            <pc:docMk/>
            <pc:sldMk cId="0" sldId="265"/>
            <ac:picMk id="9" creationId="{32BE73B9-2AD4-405E-B75A-1E5C70FDDBAE}"/>
          </ac:picMkLst>
        </pc:picChg>
        <pc:picChg chg="mod">
          <ac:chgData name="Vicky J0nes" userId="fbf1fb73f50563ac" providerId="LiveId" clId="{2DD9354E-ACDB-9E4D-9CA2-EE2FECD3D5EA}" dt="2021-07-21T15:32:20.666" v="461" actId="1076"/>
          <ac:picMkLst>
            <pc:docMk/>
            <pc:sldMk cId="0" sldId="265"/>
            <ac:picMk id="212" creationId="{00000000-0000-0000-0000-000000000000}"/>
          </ac:picMkLst>
        </pc:picChg>
      </pc:sldChg>
      <pc:sldChg chg="addSp delSp modSp mod">
        <pc:chgData name="Vicky J0nes" userId="fbf1fb73f50563ac" providerId="LiveId" clId="{2DD9354E-ACDB-9E4D-9CA2-EE2FECD3D5EA}" dt="2021-07-21T15:09:43.814" v="258" actId="1076"/>
        <pc:sldMkLst>
          <pc:docMk/>
          <pc:sldMk cId="1071875704" sldId="272"/>
        </pc:sldMkLst>
        <pc:spChg chg="mod">
          <ac:chgData name="Vicky J0nes" userId="fbf1fb73f50563ac" providerId="LiveId" clId="{2DD9354E-ACDB-9E4D-9CA2-EE2FECD3D5EA}" dt="2021-07-21T14:56:38.640" v="202" actId="14100"/>
          <ac:spMkLst>
            <pc:docMk/>
            <pc:sldMk cId="1071875704" sldId="272"/>
            <ac:spMk id="15" creationId="{E8E7F11C-7921-457D-B5D3-6C0096A0279F}"/>
          </ac:spMkLst>
        </pc:spChg>
        <pc:picChg chg="add mod">
          <ac:chgData name="Vicky J0nes" userId="fbf1fb73f50563ac" providerId="LiveId" clId="{2DD9354E-ACDB-9E4D-9CA2-EE2FECD3D5EA}" dt="2021-07-21T14:57:40.698" v="208" actId="1036"/>
          <ac:picMkLst>
            <pc:docMk/>
            <pc:sldMk cId="1071875704" sldId="272"/>
            <ac:picMk id="4" creationId="{5EF12FFD-8222-D941-BCC5-4C3443F6C1B3}"/>
          </ac:picMkLst>
        </pc:picChg>
        <pc:picChg chg="add del mod">
          <ac:chgData name="Vicky J0nes" userId="fbf1fb73f50563ac" providerId="LiveId" clId="{2DD9354E-ACDB-9E4D-9CA2-EE2FECD3D5EA}" dt="2021-07-21T15:08:17.198" v="234" actId="478"/>
          <ac:picMkLst>
            <pc:docMk/>
            <pc:sldMk cId="1071875704" sldId="272"/>
            <ac:picMk id="5" creationId="{F8790D7C-17CC-DD40-8330-4B45694C3EE1}"/>
          </ac:picMkLst>
        </pc:picChg>
        <pc:picChg chg="add mod">
          <ac:chgData name="Vicky J0nes" userId="fbf1fb73f50563ac" providerId="LiveId" clId="{2DD9354E-ACDB-9E4D-9CA2-EE2FECD3D5EA}" dt="2021-07-21T14:58:02.991" v="213" actId="1035"/>
          <ac:picMkLst>
            <pc:docMk/>
            <pc:sldMk cId="1071875704" sldId="272"/>
            <ac:picMk id="6" creationId="{254A070A-CBD3-0B47-BCE0-A58D05F26FEF}"/>
          </ac:picMkLst>
        </pc:picChg>
        <pc:picChg chg="add del mod">
          <ac:chgData name="Vicky J0nes" userId="fbf1fb73f50563ac" providerId="LiveId" clId="{2DD9354E-ACDB-9E4D-9CA2-EE2FECD3D5EA}" dt="2021-07-21T15:05:21.544" v="233" actId="478"/>
          <ac:picMkLst>
            <pc:docMk/>
            <pc:sldMk cId="1071875704" sldId="272"/>
            <ac:picMk id="8" creationId="{5FE18899-F752-074B-B2FA-5F0DFB413200}"/>
          </ac:picMkLst>
        </pc:picChg>
        <pc:picChg chg="add del mod">
          <ac:chgData name="Vicky J0nes" userId="fbf1fb73f50563ac" providerId="LiveId" clId="{2DD9354E-ACDB-9E4D-9CA2-EE2FECD3D5EA}" dt="2021-07-21T14:59:53.034" v="221" actId="478"/>
          <ac:picMkLst>
            <pc:docMk/>
            <pc:sldMk cId="1071875704" sldId="272"/>
            <ac:picMk id="8" creationId="{9F4C95DC-E0A7-974A-AF83-C9DC654E8B28}"/>
          </ac:picMkLst>
        </pc:picChg>
        <pc:picChg chg="add mod">
          <ac:chgData name="Vicky J0nes" userId="fbf1fb73f50563ac" providerId="LiveId" clId="{2DD9354E-ACDB-9E4D-9CA2-EE2FECD3D5EA}" dt="2021-07-21T15:00:16.784" v="224" actId="1076"/>
          <ac:picMkLst>
            <pc:docMk/>
            <pc:sldMk cId="1071875704" sldId="272"/>
            <ac:picMk id="11" creationId="{0B5A8826-14E6-CF46-9E3A-C599462509F4}"/>
          </ac:picMkLst>
        </pc:picChg>
        <pc:picChg chg="add mod">
          <ac:chgData name="Vicky J0nes" userId="fbf1fb73f50563ac" providerId="LiveId" clId="{2DD9354E-ACDB-9E4D-9CA2-EE2FECD3D5EA}" dt="2021-07-21T15:08:32.172" v="241" actId="1036"/>
          <ac:picMkLst>
            <pc:docMk/>
            <pc:sldMk cId="1071875704" sldId="272"/>
            <ac:picMk id="12" creationId="{7FE69BAC-A3E8-2A4B-AC48-C09ECBEA948C}"/>
          </ac:picMkLst>
        </pc:picChg>
        <pc:picChg chg="add mod">
          <ac:chgData name="Vicky J0nes" userId="fbf1fb73f50563ac" providerId="LiveId" clId="{2DD9354E-ACDB-9E4D-9CA2-EE2FECD3D5EA}" dt="2021-07-21T15:08:57.122" v="250" actId="1036"/>
          <ac:picMkLst>
            <pc:docMk/>
            <pc:sldMk cId="1071875704" sldId="272"/>
            <ac:picMk id="14" creationId="{94F4F716-9B89-8B42-AE24-9685FB2BADF1}"/>
          </ac:picMkLst>
        </pc:picChg>
        <pc:picChg chg="add mod">
          <ac:chgData name="Vicky J0nes" userId="fbf1fb73f50563ac" providerId="LiveId" clId="{2DD9354E-ACDB-9E4D-9CA2-EE2FECD3D5EA}" dt="2021-07-21T15:09:24.094" v="255" actId="1036"/>
          <ac:picMkLst>
            <pc:docMk/>
            <pc:sldMk cId="1071875704" sldId="272"/>
            <ac:picMk id="17" creationId="{02B4A533-DE70-9A45-AE89-D4AC21ABB535}"/>
          </ac:picMkLst>
        </pc:picChg>
        <pc:picChg chg="add mod">
          <ac:chgData name="Vicky J0nes" userId="fbf1fb73f50563ac" providerId="LiveId" clId="{2DD9354E-ACDB-9E4D-9CA2-EE2FECD3D5EA}" dt="2021-07-21T15:09:43.814" v="258" actId="1076"/>
          <ac:picMkLst>
            <pc:docMk/>
            <pc:sldMk cId="1071875704" sldId="272"/>
            <ac:picMk id="19" creationId="{5E8B9BC8-D111-944F-B6D4-8F529ED3174F}"/>
          </ac:picMkLst>
        </pc:picChg>
      </pc:sldChg>
      <pc:sldChg chg="addSp delSp modSp mod">
        <pc:chgData name="Vicky J0nes" userId="fbf1fb73f50563ac" providerId="LiveId" clId="{2DD9354E-ACDB-9E4D-9CA2-EE2FECD3D5EA}" dt="2021-07-21T15:25:59.635" v="401" actId="1035"/>
        <pc:sldMkLst>
          <pc:docMk/>
          <pc:sldMk cId="2419589900" sldId="273"/>
        </pc:sldMkLst>
        <pc:spChg chg="add mod">
          <ac:chgData name="Vicky J0nes" userId="fbf1fb73f50563ac" providerId="LiveId" clId="{2DD9354E-ACDB-9E4D-9CA2-EE2FECD3D5EA}" dt="2021-07-21T15:25:59.635" v="401" actId="1035"/>
          <ac:spMkLst>
            <pc:docMk/>
            <pc:sldMk cId="2419589900" sldId="273"/>
            <ac:spMk id="2" creationId="{CAA4EF8C-34AA-704A-AB8C-35F32D9FAB0B}"/>
          </ac:spMkLst>
        </pc:spChg>
        <pc:spChg chg="add mod">
          <ac:chgData name="Vicky J0nes" userId="fbf1fb73f50563ac" providerId="LiveId" clId="{2DD9354E-ACDB-9E4D-9CA2-EE2FECD3D5EA}" dt="2021-07-21T15:25:36.788" v="395" actId="1076"/>
          <ac:spMkLst>
            <pc:docMk/>
            <pc:sldMk cId="2419589900" sldId="273"/>
            <ac:spMk id="3" creationId="{6E60A89B-4313-2746-BCFE-537EAA89FC30}"/>
          </ac:spMkLst>
        </pc:spChg>
        <pc:spChg chg="mod">
          <ac:chgData name="Vicky J0nes" userId="fbf1fb73f50563ac" providerId="LiveId" clId="{2DD9354E-ACDB-9E4D-9CA2-EE2FECD3D5EA}" dt="2021-07-21T15:25:37.549" v="397" actId="20577"/>
          <ac:spMkLst>
            <pc:docMk/>
            <pc:sldMk cId="2419589900" sldId="273"/>
            <ac:spMk id="4" creationId="{048EEC63-A795-4B78-BF28-53E82853B943}"/>
          </ac:spMkLst>
        </pc:spChg>
        <pc:spChg chg="add del mod">
          <ac:chgData name="Vicky J0nes" userId="fbf1fb73f50563ac" providerId="LiveId" clId="{2DD9354E-ACDB-9E4D-9CA2-EE2FECD3D5EA}" dt="2021-07-21T15:19:44.169" v="348" actId="478"/>
          <ac:spMkLst>
            <pc:docMk/>
            <pc:sldMk cId="2419589900" sldId="273"/>
            <ac:spMk id="7" creationId="{EBC813B2-F1F5-0A45-8F0E-5620708AFF9A}"/>
          </ac:spMkLst>
        </pc:spChg>
        <pc:spChg chg="mod">
          <ac:chgData name="Vicky J0nes" userId="fbf1fb73f50563ac" providerId="LiveId" clId="{2DD9354E-ACDB-9E4D-9CA2-EE2FECD3D5EA}" dt="2021-07-21T15:24:22.619" v="379" actId="12788"/>
          <ac:spMkLst>
            <pc:docMk/>
            <pc:sldMk cId="2419589900" sldId="273"/>
            <ac:spMk id="206" creationId="{00000000-0000-0000-0000-000000000000}"/>
          </ac:spMkLst>
        </pc:spChg>
      </pc:sldChg>
      <pc:sldChg chg="addSp delSp modSp mod">
        <pc:chgData name="Vicky J0nes" userId="fbf1fb73f50563ac" providerId="LiveId" clId="{2DD9354E-ACDB-9E4D-9CA2-EE2FECD3D5EA}" dt="2021-07-21T14:56:29.979" v="201" actId="14100"/>
        <pc:sldMkLst>
          <pc:docMk/>
          <pc:sldMk cId="435329940" sldId="274"/>
        </pc:sldMkLst>
        <pc:spChg chg="add del mod">
          <ac:chgData name="Vicky J0nes" userId="fbf1fb73f50563ac" providerId="LiveId" clId="{2DD9354E-ACDB-9E4D-9CA2-EE2FECD3D5EA}" dt="2021-07-21T14:51:12.282" v="156"/>
          <ac:spMkLst>
            <pc:docMk/>
            <pc:sldMk cId="435329940" sldId="274"/>
            <ac:spMk id="7" creationId="{A3BAE76C-0BB4-E64D-8707-9780D756F23B}"/>
          </ac:spMkLst>
        </pc:spChg>
        <pc:spChg chg="add del mod">
          <ac:chgData name="Vicky J0nes" userId="fbf1fb73f50563ac" providerId="LiveId" clId="{2DD9354E-ACDB-9E4D-9CA2-EE2FECD3D5EA}" dt="2021-07-21T14:56:29.979" v="201" actId="14100"/>
          <ac:spMkLst>
            <pc:docMk/>
            <pc:sldMk cId="435329940" sldId="274"/>
            <ac:spMk id="8" creationId="{3BE47072-6A3E-4B86-AB4C-B116A43B9E1A}"/>
          </ac:spMkLst>
        </pc:spChg>
        <pc:spChg chg="add del mod">
          <ac:chgData name="Vicky J0nes" userId="fbf1fb73f50563ac" providerId="LiveId" clId="{2DD9354E-ACDB-9E4D-9CA2-EE2FECD3D5EA}" dt="2021-07-21T14:51:12.282" v="156"/>
          <ac:spMkLst>
            <pc:docMk/>
            <pc:sldMk cId="435329940" sldId="274"/>
            <ac:spMk id="9" creationId="{1065BFA6-1282-2A46-8FE9-83064F3FAA9F}"/>
          </ac:spMkLst>
        </pc:spChg>
        <pc:picChg chg="add mod">
          <ac:chgData name="Vicky J0nes" userId="fbf1fb73f50563ac" providerId="LiveId" clId="{2DD9354E-ACDB-9E4D-9CA2-EE2FECD3D5EA}" dt="2021-07-21T14:53:06.499" v="178" actId="1036"/>
          <ac:picMkLst>
            <pc:docMk/>
            <pc:sldMk cId="435329940" sldId="274"/>
            <ac:picMk id="3" creationId="{146DAD3C-C8DD-934A-9BA9-C6F79B476B87}"/>
          </ac:picMkLst>
        </pc:picChg>
        <pc:picChg chg="add mod">
          <ac:chgData name="Vicky J0nes" userId="fbf1fb73f50563ac" providerId="LiveId" clId="{2DD9354E-ACDB-9E4D-9CA2-EE2FECD3D5EA}" dt="2021-07-21T14:55:19.147" v="191" actId="1076"/>
          <ac:picMkLst>
            <pc:docMk/>
            <pc:sldMk cId="435329940" sldId="274"/>
            <ac:picMk id="5" creationId="{341DFC1E-246A-2D48-B46B-17AC66B4D494}"/>
          </ac:picMkLst>
        </pc:picChg>
        <pc:picChg chg="add del mod">
          <ac:chgData name="Vicky J0nes" userId="fbf1fb73f50563ac" providerId="LiveId" clId="{2DD9354E-ACDB-9E4D-9CA2-EE2FECD3D5EA}" dt="2021-07-21T14:51:12.282" v="156"/>
          <ac:picMkLst>
            <pc:docMk/>
            <pc:sldMk cId="435329940" sldId="274"/>
            <ac:picMk id="10" creationId="{F8D3B0DA-A696-A64C-8F30-0F9F7B75E06A}"/>
          </ac:picMkLst>
        </pc:picChg>
        <pc:picChg chg="add del mod">
          <ac:chgData name="Vicky J0nes" userId="fbf1fb73f50563ac" providerId="LiveId" clId="{2DD9354E-ACDB-9E4D-9CA2-EE2FECD3D5EA}" dt="2021-07-21T14:51:43.399" v="161" actId="478"/>
          <ac:picMkLst>
            <pc:docMk/>
            <pc:sldMk cId="435329940" sldId="274"/>
            <ac:picMk id="11" creationId="{F6EA98E7-5E75-6B4D-95DB-1F71C77F5E6C}"/>
          </ac:picMkLst>
        </pc:picChg>
        <pc:picChg chg="add mod">
          <ac:chgData name="Vicky J0nes" userId="fbf1fb73f50563ac" providerId="LiveId" clId="{2DD9354E-ACDB-9E4D-9CA2-EE2FECD3D5EA}" dt="2021-07-21T14:54:18.903" v="185" actId="1036"/>
          <ac:picMkLst>
            <pc:docMk/>
            <pc:sldMk cId="435329940" sldId="274"/>
            <ac:picMk id="13" creationId="{8E8686CE-E6F7-B144-95F3-C402AD408177}"/>
          </ac:picMkLst>
        </pc:picChg>
        <pc:picChg chg="add del mod">
          <ac:chgData name="Vicky J0nes" userId="fbf1fb73f50563ac" providerId="LiveId" clId="{2DD9354E-ACDB-9E4D-9CA2-EE2FECD3D5EA}" dt="2021-07-21T14:55:05.322" v="189" actId="478"/>
          <ac:picMkLst>
            <pc:docMk/>
            <pc:sldMk cId="435329940" sldId="274"/>
            <ac:picMk id="15" creationId="{08DCB0E1-182A-4C43-B2A7-2B047C72AE0D}"/>
          </ac:picMkLst>
        </pc:picChg>
        <pc:picChg chg="add mod">
          <ac:chgData name="Vicky J0nes" userId="fbf1fb73f50563ac" providerId="LiveId" clId="{2DD9354E-ACDB-9E4D-9CA2-EE2FECD3D5EA}" dt="2021-07-21T14:55:26.309" v="194" actId="1036"/>
          <ac:picMkLst>
            <pc:docMk/>
            <pc:sldMk cId="435329940" sldId="274"/>
            <ac:picMk id="17" creationId="{0C46A7F4-01A9-CA4B-A25E-39F07C928886}"/>
          </ac:picMkLst>
        </pc:picChg>
        <pc:picChg chg="add mod">
          <ac:chgData name="Vicky J0nes" userId="fbf1fb73f50563ac" providerId="LiveId" clId="{2DD9354E-ACDB-9E4D-9CA2-EE2FECD3D5EA}" dt="2021-07-21T14:55:53.766" v="200" actId="1035"/>
          <ac:picMkLst>
            <pc:docMk/>
            <pc:sldMk cId="435329940" sldId="274"/>
            <ac:picMk id="19" creationId="{DF8FFDBF-E300-FA43-8C1F-85BBB4910581}"/>
          </ac:picMkLst>
        </pc:picChg>
      </pc:sldChg>
      <pc:sldChg chg="modSp mod">
        <pc:chgData name="Vicky J0nes" userId="fbf1fb73f50563ac" providerId="LiveId" clId="{2DD9354E-ACDB-9E4D-9CA2-EE2FECD3D5EA}" dt="2021-07-21T13:42:51.278" v="41" actId="20577"/>
        <pc:sldMkLst>
          <pc:docMk/>
          <pc:sldMk cId="1074949682" sldId="276"/>
        </pc:sldMkLst>
        <pc:spChg chg="mod">
          <ac:chgData name="Vicky J0nes" userId="fbf1fb73f50563ac" providerId="LiveId" clId="{2DD9354E-ACDB-9E4D-9CA2-EE2FECD3D5EA}" dt="2021-07-21T13:42:51.278" v="41" actId="20577"/>
          <ac:spMkLst>
            <pc:docMk/>
            <pc:sldMk cId="1074949682" sldId="276"/>
            <ac:spMk id="6" creationId="{AB673C39-18CC-A243-8ABC-493808D3F462}"/>
          </ac:spMkLst>
        </pc:spChg>
      </pc:sldChg>
    </pc:docChg>
  </pc:docChgLst>
  <pc:docChgLst>
    <pc:chgData name="Andy Kenworthy" userId="75d71ae4-11ea-430a-9169-d09ea2946d11" providerId="ADAL" clId="{55B6793C-9F97-394E-B111-DF47019AFA87}"/>
    <pc:docChg chg="undo custSel modSld modMainMaster modNotesMaster">
      <pc:chgData name="Andy Kenworthy" userId="75d71ae4-11ea-430a-9169-d09ea2946d11" providerId="ADAL" clId="{55B6793C-9F97-394E-B111-DF47019AFA87}" dt="2021-07-27T11:16:45.420" v="689" actId="1076"/>
      <pc:docMkLst>
        <pc:docMk/>
      </pc:docMkLst>
      <pc:sldChg chg="modSp">
        <pc:chgData name="Andy Kenworthy" userId="75d71ae4-11ea-430a-9169-d09ea2946d11" providerId="ADAL" clId="{55B6793C-9F97-394E-B111-DF47019AFA87}" dt="2021-07-27T11:09:41.834" v="494"/>
        <pc:sldMkLst>
          <pc:docMk/>
          <pc:sldMk cId="0" sldId="256"/>
        </pc:sldMkLst>
        <pc:spChg chg="mod">
          <ac:chgData name="Andy Kenworthy" userId="75d71ae4-11ea-430a-9169-d09ea2946d11" providerId="ADAL" clId="{55B6793C-9F97-394E-B111-DF47019AFA87}" dt="2021-07-27T11:09:41.834" v="494"/>
          <ac:spMkLst>
            <pc:docMk/>
            <pc:sldMk cId="0" sldId="256"/>
            <ac:spMk id="7" creationId="{1230631E-188F-ED49-9F99-FEBD46057ED3}"/>
          </ac:spMkLst>
        </pc:spChg>
        <pc:spChg chg="mod">
          <ac:chgData name="Andy Kenworthy" userId="75d71ae4-11ea-430a-9169-d09ea2946d11" providerId="ADAL" clId="{55B6793C-9F97-394E-B111-DF47019AFA87}" dt="2021-07-27T11:09:19.108" v="489"/>
          <ac:spMkLst>
            <pc:docMk/>
            <pc:sldMk cId="0" sldId="256"/>
            <ac:spMk id="140" creationId="{00000000-0000-0000-0000-000000000000}"/>
          </ac:spMkLst>
        </pc:spChg>
      </pc:sldChg>
      <pc:sldChg chg="modSp">
        <pc:chgData name="Andy Kenworthy" userId="75d71ae4-11ea-430a-9169-d09ea2946d11" providerId="ADAL" clId="{55B6793C-9F97-394E-B111-DF47019AFA87}" dt="2021-07-27T11:09:53.109" v="496"/>
        <pc:sldMkLst>
          <pc:docMk/>
          <pc:sldMk cId="0" sldId="257"/>
        </pc:sldMkLst>
        <pc:spChg chg="mod">
          <ac:chgData name="Andy Kenworthy" userId="75d71ae4-11ea-430a-9169-d09ea2946d11" providerId="ADAL" clId="{55B6793C-9F97-394E-B111-DF47019AFA87}" dt="2021-07-27T11:09:41.834" v="494"/>
          <ac:spMkLst>
            <pc:docMk/>
            <pc:sldMk cId="0" sldId="257"/>
            <ac:spMk id="7" creationId="{22790CF4-0229-8D4D-AACA-79AC1EB3AA37}"/>
          </ac:spMkLst>
        </pc:spChg>
        <pc:spChg chg="mod">
          <ac:chgData name="Andy Kenworthy" userId="75d71ae4-11ea-430a-9169-d09ea2946d11" providerId="ADAL" clId="{55B6793C-9F97-394E-B111-DF47019AFA87}" dt="2021-07-27T11:09:41.834" v="494"/>
          <ac:spMkLst>
            <pc:docMk/>
            <pc:sldMk cId="0" sldId="257"/>
            <ac:spMk id="145" creationId="{00000000-0000-0000-0000-000000000000}"/>
          </ac:spMkLst>
        </pc:spChg>
        <pc:spChg chg="mod">
          <ac:chgData name="Andy Kenworthy" userId="75d71ae4-11ea-430a-9169-d09ea2946d11" providerId="ADAL" clId="{55B6793C-9F97-394E-B111-DF47019AFA87}" dt="2021-07-27T11:09:19.108" v="489"/>
          <ac:spMkLst>
            <pc:docMk/>
            <pc:sldMk cId="0" sldId="257"/>
            <ac:spMk id="146" creationId="{00000000-0000-0000-0000-000000000000}"/>
          </ac:spMkLst>
        </pc:spChg>
        <pc:spChg chg="mod">
          <ac:chgData name="Andy Kenworthy" userId="75d71ae4-11ea-430a-9169-d09ea2946d11" providerId="ADAL" clId="{55B6793C-9F97-394E-B111-DF47019AFA87}" dt="2021-07-27T11:09:44.789" v="495"/>
          <ac:spMkLst>
            <pc:docMk/>
            <pc:sldMk cId="0" sldId="257"/>
            <ac:spMk id="148" creationId="{00000000-0000-0000-0000-000000000000}"/>
          </ac:spMkLst>
        </pc:spChg>
        <pc:spChg chg="mod">
          <ac:chgData name="Andy Kenworthy" userId="75d71ae4-11ea-430a-9169-d09ea2946d11" providerId="ADAL" clId="{55B6793C-9F97-394E-B111-DF47019AFA87}" dt="2021-07-27T11:09:53.109" v="496"/>
          <ac:spMkLst>
            <pc:docMk/>
            <pc:sldMk cId="0" sldId="257"/>
            <ac:spMk id="149" creationId="{00000000-0000-0000-0000-000000000000}"/>
          </ac:spMkLst>
        </pc:spChg>
      </pc:sldChg>
      <pc:sldChg chg="modSp mod">
        <pc:chgData name="Andy Kenworthy" userId="75d71ae4-11ea-430a-9169-d09ea2946d11" providerId="ADAL" clId="{55B6793C-9F97-394E-B111-DF47019AFA87}" dt="2021-07-27T11:09:44.789" v="495"/>
        <pc:sldMkLst>
          <pc:docMk/>
          <pc:sldMk cId="0" sldId="259"/>
        </pc:sldMkLst>
        <pc:spChg chg="mod">
          <ac:chgData name="Andy Kenworthy" userId="75d71ae4-11ea-430a-9169-d09ea2946d11" providerId="ADAL" clId="{55B6793C-9F97-394E-B111-DF47019AFA87}" dt="2021-07-27T11:09:41.834" v="494"/>
          <ac:spMkLst>
            <pc:docMk/>
            <pc:sldMk cId="0" sldId="259"/>
            <ac:spMk id="9" creationId="{A5E0AFD2-F768-694A-9DCB-496F90E8AA33}"/>
          </ac:spMkLst>
        </pc:spChg>
        <pc:spChg chg="mod">
          <ac:chgData name="Andy Kenworthy" userId="75d71ae4-11ea-430a-9169-d09ea2946d11" providerId="ADAL" clId="{55B6793C-9F97-394E-B111-DF47019AFA87}" dt="2021-07-27T11:09:44.789" v="495"/>
          <ac:spMkLst>
            <pc:docMk/>
            <pc:sldMk cId="0" sldId="259"/>
            <ac:spMk id="13" creationId="{A564C486-A06F-414F-B45E-3CBB70AC4EB7}"/>
          </ac:spMkLst>
        </pc:spChg>
        <pc:spChg chg="mod">
          <ac:chgData name="Andy Kenworthy" userId="75d71ae4-11ea-430a-9169-d09ea2946d11" providerId="ADAL" clId="{55B6793C-9F97-394E-B111-DF47019AFA87}" dt="2021-07-27T11:09:44.789" v="495"/>
          <ac:spMkLst>
            <pc:docMk/>
            <pc:sldMk cId="0" sldId="259"/>
            <ac:spMk id="167" creationId="{00000000-0000-0000-0000-000000000000}"/>
          </ac:spMkLst>
        </pc:spChg>
        <pc:spChg chg="mod">
          <ac:chgData name="Andy Kenworthy" userId="75d71ae4-11ea-430a-9169-d09ea2946d11" providerId="ADAL" clId="{55B6793C-9F97-394E-B111-DF47019AFA87}" dt="2021-07-27T11:09:44.789" v="495"/>
          <ac:spMkLst>
            <pc:docMk/>
            <pc:sldMk cId="0" sldId="259"/>
            <ac:spMk id="169" creationId="{00000000-0000-0000-0000-000000000000}"/>
          </ac:spMkLst>
        </pc:spChg>
        <pc:spChg chg="mod">
          <ac:chgData name="Andy Kenworthy" userId="75d71ae4-11ea-430a-9169-d09ea2946d11" providerId="ADAL" clId="{55B6793C-9F97-394E-B111-DF47019AFA87}" dt="2021-07-27T11:09:41.834" v="494"/>
          <ac:spMkLst>
            <pc:docMk/>
            <pc:sldMk cId="0" sldId="259"/>
            <ac:spMk id="170" creationId="{00000000-0000-0000-0000-000000000000}"/>
          </ac:spMkLst>
        </pc:spChg>
        <pc:spChg chg="mod">
          <ac:chgData name="Andy Kenworthy" userId="75d71ae4-11ea-430a-9169-d09ea2946d11" providerId="ADAL" clId="{55B6793C-9F97-394E-B111-DF47019AFA87}" dt="2021-07-27T11:09:19.108" v="489"/>
          <ac:spMkLst>
            <pc:docMk/>
            <pc:sldMk cId="0" sldId="259"/>
            <ac:spMk id="171" creationId="{00000000-0000-0000-0000-000000000000}"/>
          </ac:spMkLst>
        </pc:spChg>
        <pc:picChg chg="mod">
          <ac:chgData name="Andy Kenworthy" userId="75d71ae4-11ea-430a-9169-d09ea2946d11" providerId="ADAL" clId="{55B6793C-9F97-394E-B111-DF47019AFA87}" dt="2021-07-27T10:58:35.091" v="419" actId="1036"/>
          <ac:picMkLst>
            <pc:docMk/>
            <pc:sldMk cId="0" sldId="259"/>
            <ac:picMk id="3" creationId="{7079C984-1F73-314F-A255-CDD27D124186}"/>
          </ac:picMkLst>
        </pc:picChg>
        <pc:picChg chg="mod">
          <ac:chgData name="Andy Kenworthy" userId="75d71ae4-11ea-430a-9169-d09ea2946d11" providerId="ADAL" clId="{55B6793C-9F97-394E-B111-DF47019AFA87}" dt="2021-07-27T10:58:27.184" v="415" actId="1035"/>
          <ac:picMkLst>
            <pc:docMk/>
            <pc:sldMk cId="0" sldId="259"/>
            <ac:picMk id="6" creationId="{B8E4312B-6BE1-354D-B7E8-4405F378355B}"/>
          </ac:picMkLst>
        </pc:picChg>
        <pc:picChg chg="mod">
          <ac:chgData name="Andy Kenworthy" userId="75d71ae4-11ea-430a-9169-d09ea2946d11" providerId="ADAL" clId="{55B6793C-9F97-394E-B111-DF47019AFA87}" dt="2021-07-27T10:58:51.809" v="432" actId="1035"/>
          <ac:picMkLst>
            <pc:docMk/>
            <pc:sldMk cId="0" sldId="259"/>
            <ac:picMk id="8" creationId="{FAC1A95E-7809-3145-B866-019840E49800}"/>
          </ac:picMkLst>
        </pc:picChg>
        <pc:picChg chg="mod">
          <ac:chgData name="Andy Kenworthy" userId="75d71ae4-11ea-430a-9169-d09ea2946d11" providerId="ADAL" clId="{55B6793C-9F97-394E-B111-DF47019AFA87}" dt="2021-07-27T10:58:55.131" v="442" actId="1035"/>
          <ac:picMkLst>
            <pc:docMk/>
            <pc:sldMk cId="0" sldId="259"/>
            <ac:picMk id="11" creationId="{BD908EF8-711D-3D43-BF1F-26CDD7BC4672}"/>
          </ac:picMkLst>
        </pc:picChg>
        <pc:picChg chg="mod">
          <ac:chgData name="Andy Kenworthy" userId="75d71ae4-11ea-430a-9169-d09ea2946d11" providerId="ADAL" clId="{55B6793C-9F97-394E-B111-DF47019AFA87}" dt="2021-07-27T10:58:59.651" v="460" actId="1036"/>
          <ac:picMkLst>
            <pc:docMk/>
            <pc:sldMk cId="0" sldId="259"/>
            <ac:picMk id="15" creationId="{DE268207-DE99-BE4B-ADCA-89D35F30AC88}"/>
          </ac:picMkLst>
        </pc:picChg>
        <pc:picChg chg="mod">
          <ac:chgData name="Andy Kenworthy" userId="75d71ae4-11ea-430a-9169-d09ea2946d11" providerId="ADAL" clId="{55B6793C-9F97-394E-B111-DF47019AFA87}" dt="2021-07-27T10:58:42.656" v="421" actId="1076"/>
          <ac:picMkLst>
            <pc:docMk/>
            <pc:sldMk cId="0" sldId="259"/>
            <ac:picMk id="17" creationId="{64E2384C-12FC-7549-9A81-147B7F7707C5}"/>
          </ac:picMkLst>
        </pc:picChg>
        <pc:picChg chg="mod">
          <ac:chgData name="Andy Kenworthy" userId="75d71ae4-11ea-430a-9169-d09ea2946d11" providerId="ADAL" clId="{55B6793C-9F97-394E-B111-DF47019AFA87}" dt="2021-07-27T10:58:48.691" v="426" actId="1036"/>
          <ac:picMkLst>
            <pc:docMk/>
            <pc:sldMk cId="0" sldId="259"/>
            <ac:picMk id="19" creationId="{902C94E4-991C-2F4A-A3F9-06892F30AF57}"/>
          </ac:picMkLst>
        </pc:picChg>
      </pc:sldChg>
      <pc:sldChg chg="modSp">
        <pc:chgData name="Andy Kenworthy" userId="75d71ae4-11ea-430a-9169-d09ea2946d11" providerId="ADAL" clId="{55B6793C-9F97-394E-B111-DF47019AFA87}" dt="2021-07-27T11:09:44.789" v="495"/>
        <pc:sldMkLst>
          <pc:docMk/>
          <pc:sldMk cId="0" sldId="260"/>
        </pc:sldMkLst>
        <pc:spChg chg="mod">
          <ac:chgData name="Andy Kenworthy" userId="75d71ae4-11ea-430a-9169-d09ea2946d11" providerId="ADAL" clId="{55B6793C-9F97-394E-B111-DF47019AFA87}" dt="2021-07-27T11:09:35.837" v="493"/>
          <ac:spMkLst>
            <pc:docMk/>
            <pc:sldMk cId="0" sldId="260"/>
            <ac:spMk id="3" creationId="{E31DE727-D1A0-9646-9E90-E11512490852}"/>
          </ac:spMkLst>
        </pc:spChg>
        <pc:spChg chg="mod">
          <ac:chgData name="Andy Kenworthy" userId="75d71ae4-11ea-430a-9169-d09ea2946d11" providerId="ADAL" clId="{55B6793C-9F97-394E-B111-DF47019AFA87}" dt="2021-07-27T11:09:44.789" v="495"/>
          <ac:spMkLst>
            <pc:docMk/>
            <pc:sldMk cId="0" sldId="260"/>
            <ac:spMk id="17" creationId="{A6F6B9AD-B68F-6A41-9E65-8E9150C69616}"/>
          </ac:spMkLst>
        </pc:spChg>
        <pc:spChg chg="mod">
          <ac:chgData name="Andy Kenworthy" userId="75d71ae4-11ea-430a-9169-d09ea2946d11" providerId="ADAL" clId="{55B6793C-9F97-394E-B111-DF47019AFA87}" dt="2021-07-27T11:09:44.789" v="495"/>
          <ac:spMkLst>
            <pc:docMk/>
            <pc:sldMk cId="0" sldId="260"/>
            <ac:spMk id="20" creationId="{2C614CF8-0C87-EF4B-8F3F-8D537E4CEB61}"/>
          </ac:spMkLst>
        </pc:spChg>
        <pc:spChg chg="mod">
          <ac:chgData name="Andy Kenworthy" userId="75d71ae4-11ea-430a-9169-d09ea2946d11" providerId="ADAL" clId="{55B6793C-9F97-394E-B111-DF47019AFA87}" dt="2021-07-27T11:09:41.834" v="494"/>
          <ac:spMkLst>
            <pc:docMk/>
            <pc:sldMk cId="0" sldId="260"/>
            <ac:spMk id="24" creationId="{3275F9AA-B975-AC48-8ED5-8A8DFADA088B}"/>
          </ac:spMkLst>
        </pc:spChg>
        <pc:spChg chg="mod">
          <ac:chgData name="Andy Kenworthy" userId="75d71ae4-11ea-430a-9169-d09ea2946d11" providerId="ADAL" clId="{55B6793C-9F97-394E-B111-DF47019AFA87}" dt="2021-07-27T11:09:44.789" v="495"/>
          <ac:spMkLst>
            <pc:docMk/>
            <pc:sldMk cId="0" sldId="260"/>
            <ac:spMk id="174" creationId="{00000000-0000-0000-0000-000000000000}"/>
          </ac:spMkLst>
        </pc:spChg>
        <pc:spChg chg="mod">
          <ac:chgData name="Andy Kenworthy" userId="75d71ae4-11ea-430a-9169-d09ea2946d11" providerId="ADAL" clId="{55B6793C-9F97-394E-B111-DF47019AFA87}" dt="2021-07-27T11:09:44.789" v="495"/>
          <ac:spMkLst>
            <pc:docMk/>
            <pc:sldMk cId="0" sldId="260"/>
            <ac:spMk id="175" creationId="{00000000-0000-0000-0000-000000000000}"/>
          </ac:spMkLst>
        </pc:spChg>
        <pc:spChg chg="mod">
          <ac:chgData name="Andy Kenworthy" userId="75d71ae4-11ea-430a-9169-d09ea2946d11" providerId="ADAL" clId="{55B6793C-9F97-394E-B111-DF47019AFA87}" dt="2021-07-27T11:09:44.789" v="495"/>
          <ac:spMkLst>
            <pc:docMk/>
            <pc:sldMk cId="0" sldId="260"/>
            <ac:spMk id="176" creationId="{00000000-0000-0000-0000-000000000000}"/>
          </ac:spMkLst>
        </pc:spChg>
        <pc:spChg chg="mod">
          <ac:chgData name="Andy Kenworthy" userId="75d71ae4-11ea-430a-9169-d09ea2946d11" providerId="ADAL" clId="{55B6793C-9F97-394E-B111-DF47019AFA87}" dt="2021-07-27T11:09:41.834" v="494"/>
          <ac:spMkLst>
            <pc:docMk/>
            <pc:sldMk cId="0" sldId="260"/>
            <ac:spMk id="178" creationId="{00000000-0000-0000-0000-000000000000}"/>
          </ac:spMkLst>
        </pc:spChg>
        <pc:spChg chg="mod">
          <ac:chgData name="Andy Kenworthy" userId="75d71ae4-11ea-430a-9169-d09ea2946d11" providerId="ADAL" clId="{55B6793C-9F97-394E-B111-DF47019AFA87}" dt="2021-07-27T11:09:44.789" v="495"/>
          <ac:spMkLst>
            <pc:docMk/>
            <pc:sldMk cId="0" sldId="260"/>
            <ac:spMk id="180" creationId="{00000000-0000-0000-0000-000000000000}"/>
          </ac:spMkLst>
        </pc:spChg>
        <pc:spChg chg="mod">
          <ac:chgData name="Andy Kenworthy" userId="75d71ae4-11ea-430a-9169-d09ea2946d11" providerId="ADAL" clId="{55B6793C-9F97-394E-B111-DF47019AFA87}" dt="2021-07-27T11:09:44.789" v="495"/>
          <ac:spMkLst>
            <pc:docMk/>
            <pc:sldMk cId="0" sldId="260"/>
            <ac:spMk id="182" creationId="{00000000-0000-0000-0000-000000000000}"/>
          </ac:spMkLst>
        </pc:spChg>
      </pc:sldChg>
      <pc:sldChg chg="modSp">
        <pc:chgData name="Andy Kenworthy" userId="75d71ae4-11ea-430a-9169-d09ea2946d11" providerId="ADAL" clId="{55B6793C-9F97-394E-B111-DF47019AFA87}" dt="2021-07-27T11:09:44.789" v="495"/>
        <pc:sldMkLst>
          <pc:docMk/>
          <pc:sldMk cId="0" sldId="261"/>
        </pc:sldMkLst>
        <pc:spChg chg="mod">
          <ac:chgData name="Andy Kenworthy" userId="75d71ae4-11ea-430a-9169-d09ea2946d11" providerId="ADAL" clId="{55B6793C-9F97-394E-B111-DF47019AFA87}" dt="2021-07-27T11:09:41.834" v="494"/>
          <ac:spMkLst>
            <pc:docMk/>
            <pc:sldMk cId="0" sldId="261"/>
            <ac:spMk id="8" creationId="{2C07AC1C-6981-5645-A987-E78A379210AD}"/>
          </ac:spMkLst>
        </pc:spChg>
        <pc:spChg chg="mod">
          <ac:chgData name="Andy Kenworthy" userId="75d71ae4-11ea-430a-9169-d09ea2946d11" providerId="ADAL" clId="{55B6793C-9F97-394E-B111-DF47019AFA87}" dt="2021-07-27T11:09:41.834" v="494"/>
          <ac:spMkLst>
            <pc:docMk/>
            <pc:sldMk cId="0" sldId="261"/>
            <ac:spMk id="189" creationId="{00000000-0000-0000-0000-000000000000}"/>
          </ac:spMkLst>
        </pc:spChg>
        <pc:spChg chg="mod">
          <ac:chgData name="Andy Kenworthy" userId="75d71ae4-11ea-430a-9169-d09ea2946d11" providerId="ADAL" clId="{55B6793C-9F97-394E-B111-DF47019AFA87}" dt="2021-07-27T11:09:19.108" v="489"/>
          <ac:spMkLst>
            <pc:docMk/>
            <pc:sldMk cId="0" sldId="261"/>
            <ac:spMk id="190" creationId="{00000000-0000-0000-0000-000000000000}"/>
          </ac:spMkLst>
        </pc:spChg>
        <pc:spChg chg="mod">
          <ac:chgData name="Andy Kenworthy" userId="75d71ae4-11ea-430a-9169-d09ea2946d11" providerId="ADAL" clId="{55B6793C-9F97-394E-B111-DF47019AFA87}" dt="2021-07-27T11:09:44.789" v="495"/>
          <ac:spMkLst>
            <pc:docMk/>
            <pc:sldMk cId="0" sldId="261"/>
            <ac:spMk id="192" creationId="{00000000-0000-0000-0000-000000000000}"/>
          </ac:spMkLst>
        </pc:spChg>
      </pc:sldChg>
      <pc:sldChg chg="modSp mod">
        <pc:chgData name="Andy Kenworthy" userId="75d71ae4-11ea-430a-9169-d09ea2946d11" providerId="ADAL" clId="{55B6793C-9F97-394E-B111-DF47019AFA87}" dt="2021-07-27T11:16:09.530" v="672" actId="1035"/>
        <pc:sldMkLst>
          <pc:docMk/>
          <pc:sldMk cId="0" sldId="263"/>
        </pc:sldMkLst>
        <pc:spChg chg="mod">
          <ac:chgData name="Andy Kenworthy" userId="75d71ae4-11ea-430a-9169-d09ea2946d11" providerId="ADAL" clId="{55B6793C-9F97-394E-B111-DF47019AFA87}" dt="2021-07-27T11:09:35.837" v="493"/>
          <ac:spMkLst>
            <pc:docMk/>
            <pc:sldMk cId="0" sldId="263"/>
            <ac:spMk id="2" creationId="{481D09D3-3B0B-41F9-A3B7-3E0B1F95C054}"/>
          </ac:spMkLst>
        </pc:spChg>
        <pc:spChg chg="mod">
          <ac:chgData name="Andy Kenworthy" userId="75d71ae4-11ea-430a-9169-d09ea2946d11" providerId="ADAL" clId="{55B6793C-9F97-394E-B111-DF47019AFA87}" dt="2021-07-27T11:16:01.447" v="634" actId="1035"/>
          <ac:spMkLst>
            <pc:docMk/>
            <pc:sldMk cId="0" sldId="263"/>
            <ac:spMk id="3" creationId="{39C9E5F9-47EB-AA4D-ADCB-14BA2A734B77}"/>
          </ac:spMkLst>
        </pc:spChg>
        <pc:spChg chg="mod">
          <ac:chgData name="Andy Kenworthy" userId="75d71ae4-11ea-430a-9169-d09ea2946d11" providerId="ADAL" clId="{55B6793C-9F97-394E-B111-DF47019AFA87}" dt="2021-07-27T11:09:41.834" v="494"/>
          <ac:spMkLst>
            <pc:docMk/>
            <pc:sldMk cId="0" sldId="263"/>
            <ac:spMk id="10" creationId="{24F94C0D-8F36-294B-8B94-5FC5D755163C}"/>
          </ac:spMkLst>
        </pc:spChg>
        <pc:spChg chg="mod">
          <ac:chgData name="Andy Kenworthy" userId="75d71ae4-11ea-430a-9169-d09ea2946d11" providerId="ADAL" clId="{55B6793C-9F97-394E-B111-DF47019AFA87}" dt="2021-07-27T11:16:09.530" v="672" actId="1035"/>
          <ac:spMkLst>
            <pc:docMk/>
            <pc:sldMk cId="0" sldId="263"/>
            <ac:spMk id="12" creationId="{B1DC45D6-3D15-9D48-845E-11034644433E}"/>
          </ac:spMkLst>
        </pc:spChg>
        <pc:spChg chg="mod">
          <ac:chgData name="Andy Kenworthy" userId="75d71ae4-11ea-430a-9169-d09ea2946d11" providerId="ADAL" clId="{55B6793C-9F97-394E-B111-DF47019AFA87}" dt="2021-07-27T11:09:19.108" v="489"/>
          <ac:spMkLst>
            <pc:docMk/>
            <pc:sldMk cId="0" sldId="263"/>
            <ac:spMk id="198" creationId="{00000000-0000-0000-0000-000000000000}"/>
          </ac:spMkLst>
        </pc:spChg>
        <pc:spChg chg="mod">
          <ac:chgData name="Andy Kenworthy" userId="75d71ae4-11ea-430a-9169-d09ea2946d11" providerId="ADAL" clId="{55B6793C-9F97-394E-B111-DF47019AFA87}" dt="2021-07-27T11:09:44.789" v="495"/>
          <ac:spMkLst>
            <pc:docMk/>
            <pc:sldMk cId="0" sldId="263"/>
            <ac:spMk id="200" creationId="{00000000-0000-0000-0000-000000000000}"/>
          </ac:spMkLst>
        </pc:spChg>
        <pc:spChg chg="mod">
          <ac:chgData name="Andy Kenworthy" userId="75d71ae4-11ea-430a-9169-d09ea2946d11" providerId="ADAL" clId="{55B6793C-9F97-394E-B111-DF47019AFA87}" dt="2021-07-27T11:09:44.789" v="495"/>
          <ac:spMkLst>
            <pc:docMk/>
            <pc:sldMk cId="0" sldId="263"/>
            <ac:spMk id="201" creationId="{00000000-0000-0000-0000-000000000000}"/>
          </ac:spMkLst>
        </pc:spChg>
        <pc:spChg chg="mod">
          <ac:chgData name="Andy Kenworthy" userId="75d71ae4-11ea-430a-9169-d09ea2946d11" providerId="ADAL" clId="{55B6793C-9F97-394E-B111-DF47019AFA87}" dt="2021-07-27T11:09:41.834" v="494"/>
          <ac:spMkLst>
            <pc:docMk/>
            <pc:sldMk cId="0" sldId="263"/>
            <ac:spMk id="202" creationId="{00000000-0000-0000-0000-000000000000}"/>
          </ac:spMkLst>
        </pc:spChg>
      </pc:sldChg>
      <pc:sldChg chg="addSp delSp modSp mod">
        <pc:chgData name="Andy Kenworthy" userId="75d71ae4-11ea-430a-9169-d09ea2946d11" providerId="ADAL" clId="{55B6793C-9F97-394E-B111-DF47019AFA87}" dt="2021-07-27T11:16:45.420" v="689" actId="1076"/>
        <pc:sldMkLst>
          <pc:docMk/>
          <pc:sldMk cId="0" sldId="264"/>
        </pc:sldMkLst>
        <pc:spChg chg="mod">
          <ac:chgData name="Andy Kenworthy" userId="75d71ae4-11ea-430a-9169-d09ea2946d11" providerId="ADAL" clId="{55B6793C-9F97-394E-B111-DF47019AFA87}" dt="2021-07-27T11:07:28.872" v="481"/>
          <ac:spMkLst>
            <pc:docMk/>
            <pc:sldMk cId="0" sldId="264"/>
            <ac:spMk id="3" creationId="{677AEA22-2B89-41E4-88BC-53B9C3202EF0}"/>
          </ac:spMkLst>
        </pc:spChg>
        <pc:spChg chg="mod">
          <ac:chgData name="Andy Kenworthy" userId="75d71ae4-11ea-430a-9169-d09ea2946d11" providerId="ADAL" clId="{55B6793C-9F97-394E-B111-DF47019AFA87}" dt="2021-07-27T11:07:28.872" v="481"/>
          <ac:spMkLst>
            <pc:docMk/>
            <pc:sldMk cId="0" sldId="264"/>
            <ac:spMk id="7" creationId="{B43C20B7-3116-854C-AD5D-28C466790348}"/>
          </ac:spMkLst>
        </pc:spChg>
        <pc:spChg chg="mod">
          <ac:chgData name="Andy Kenworthy" userId="75d71ae4-11ea-430a-9169-d09ea2946d11" providerId="ADAL" clId="{55B6793C-9F97-394E-B111-DF47019AFA87}" dt="2021-07-27T11:09:35.837" v="493"/>
          <ac:spMkLst>
            <pc:docMk/>
            <pc:sldMk cId="0" sldId="264"/>
            <ac:spMk id="9" creationId="{7779A235-CCBA-1746-BCAF-532C174DFA98}"/>
          </ac:spMkLst>
        </pc:spChg>
        <pc:spChg chg="mod">
          <ac:chgData name="Andy Kenworthy" userId="75d71ae4-11ea-430a-9169-d09ea2946d11" providerId="ADAL" clId="{55B6793C-9F97-394E-B111-DF47019AFA87}" dt="2021-07-27T11:09:41.834" v="494"/>
          <ac:spMkLst>
            <pc:docMk/>
            <pc:sldMk cId="0" sldId="264"/>
            <ac:spMk id="11" creationId="{7E5596A9-9334-D44A-8C53-7AF0331D0121}"/>
          </ac:spMkLst>
        </pc:spChg>
        <pc:spChg chg="mod">
          <ac:chgData name="Andy Kenworthy" userId="75d71ae4-11ea-430a-9169-d09ea2946d11" providerId="ADAL" clId="{55B6793C-9F97-394E-B111-DF47019AFA87}" dt="2021-07-27T11:16:45.420" v="689" actId="1076"/>
          <ac:spMkLst>
            <pc:docMk/>
            <pc:sldMk cId="0" sldId="264"/>
            <ac:spMk id="12" creationId="{3549CDE1-15EC-DF47-8A27-31A9B60E75EE}"/>
          </ac:spMkLst>
        </pc:spChg>
        <pc:spChg chg="mod">
          <ac:chgData name="Andy Kenworthy" userId="75d71ae4-11ea-430a-9169-d09ea2946d11" providerId="ADAL" clId="{55B6793C-9F97-394E-B111-DF47019AFA87}" dt="2021-07-27T11:09:41.834" v="494"/>
          <ac:spMkLst>
            <pc:docMk/>
            <pc:sldMk cId="0" sldId="264"/>
            <ac:spMk id="206" creationId="{00000000-0000-0000-0000-000000000000}"/>
          </ac:spMkLst>
        </pc:spChg>
        <pc:picChg chg="del mod">
          <ac:chgData name="Andy Kenworthy" userId="75d71ae4-11ea-430a-9169-d09ea2946d11" providerId="ADAL" clId="{55B6793C-9F97-394E-B111-DF47019AFA87}" dt="2021-07-27T10:55:16.757" v="210" actId="478"/>
          <ac:picMkLst>
            <pc:docMk/>
            <pc:sldMk cId="0" sldId="264"/>
            <ac:picMk id="4" creationId="{9D03B608-0135-4B5B-ADEB-CCFE63E274FE}"/>
          </ac:picMkLst>
        </pc:picChg>
        <pc:picChg chg="add mod">
          <ac:chgData name="Andy Kenworthy" userId="75d71ae4-11ea-430a-9169-d09ea2946d11" providerId="ADAL" clId="{55B6793C-9F97-394E-B111-DF47019AFA87}" dt="2021-07-27T10:55:34.996" v="212" actId="1076"/>
          <ac:picMkLst>
            <pc:docMk/>
            <pc:sldMk cId="0" sldId="264"/>
            <ac:picMk id="5" creationId="{D9303DF1-F6EB-554D-BAD3-7D887BBF2424}"/>
          </ac:picMkLst>
        </pc:picChg>
      </pc:sldChg>
      <pc:sldChg chg="modSp">
        <pc:chgData name="Andy Kenworthy" userId="75d71ae4-11ea-430a-9169-d09ea2946d11" providerId="ADAL" clId="{55B6793C-9F97-394E-B111-DF47019AFA87}" dt="2021-07-27T11:09:41.834" v="494"/>
        <pc:sldMkLst>
          <pc:docMk/>
          <pc:sldMk cId="0" sldId="265"/>
        </pc:sldMkLst>
        <pc:spChg chg="mod">
          <ac:chgData name="Andy Kenworthy" userId="75d71ae4-11ea-430a-9169-d09ea2946d11" providerId="ADAL" clId="{55B6793C-9F97-394E-B111-DF47019AFA87}" dt="2021-07-27T11:09:41.834" v="494"/>
          <ac:spMkLst>
            <pc:docMk/>
            <pc:sldMk cId="0" sldId="265"/>
            <ac:spMk id="7" creationId="{07555AA9-A2A2-464F-832A-1904E7AE45A7}"/>
          </ac:spMkLst>
        </pc:spChg>
        <pc:spChg chg="mod">
          <ac:chgData name="Andy Kenworthy" userId="75d71ae4-11ea-430a-9169-d09ea2946d11" providerId="ADAL" clId="{55B6793C-9F97-394E-B111-DF47019AFA87}" dt="2021-07-27T11:09:41.834" v="494"/>
          <ac:spMkLst>
            <pc:docMk/>
            <pc:sldMk cId="0" sldId="265"/>
            <ac:spMk id="10" creationId="{56BC1DDD-B78E-8F4E-B45A-1D7D6DD76F9A}"/>
          </ac:spMkLst>
        </pc:spChg>
        <pc:spChg chg="mod">
          <ac:chgData name="Andy Kenworthy" userId="75d71ae4-11ea-430a-9169-d09ea2946d11" providerId="ADAL" clId="{55B6793C-9F97-394E-B111-DF47019AFA87}" dt="2021-07-27T11:09:19.108" v="489"/>
          <ac:spMkLst>
            <pc:docMk/>
            <pc:sldMk cId="0" sldId="265"/>
            <ac:spMk id="208" creationId="{00000000-0000-0000-0000-000000000000}"/>
          </ac:spMkLst>
        </pc:spChg>
        <pc:spChg chg="mod">
          <ac:chgData name="Andy Kenworthy" userId="75d71ae4-11ea-430a-9169-d09ea2946d11" providerId="ADAL" clId="{55B6793C-9F97-394E-B111-DF47019AFA87}" dt="2021-07-27T11:09:41.834" v="494"/>
          <ac:spMkLst>
            <pc:docMk/>
            <pc:sldMk cId="0" sldId="265"/>
            <ac:spMk id="210" creationId="{00000000-0000-0000-0000-000000000000}"/>
          </ac:spMkLst>
        </pc:spChg>
      </pc:sldChg>
      <pc:sldChg chg="modSp mod">
        <pc:chgData name="Andy Kenworthy" userId="75d71ae4-11ea-430a-9169-d09ea2946d11" providerId="ADAL" clId="{55B6793C-9F97-394E-B111-DF47019AFA87}" dt="2021-07-27T11:09:41.834" v="494"/>
        <pc:sldMkLst>
          <pc:docMk/>
          <pc:sldMk cId="0" sldId="267"/>
        </pc:sldMkLst>
        <pc:spChg chg="mod">
          <ac:chgData name="Andy Kenworthy" userId="75d71ae4-11ea-430a-9169-d09ea2946d11" providerId="ADAL" clId="{55B6793C-9F97-394E-B111-DF47019AFA87}" dt="2021-07-27T11:09:41.834" v="494"/>
          <ac:spMkLst>
            <pc:docMk/>
            <pc:sldMk cId="0" sldId="267"/>
            <ac:spMk id="15" creationId="{259387AA-8C82-C14F-B78A-2DC5ED1D0AC4}"/>
          </ac:spMkLst>
        </pc:spChg>
        <pc:spChg chg="mod">
          <ac:chgData name="Andy Kenworthy" userId="75d71ae4-11ea-430a-9169-d09ea2946d11" providerId="ADAL" clId="{55B6793C-9F97-394E-B111-DF47019AFA87}" dt="2021-07-27T11:09:19.108" v="489"/>
          <ac:spMkLst>
            <pc:docMk/>
            <pc:sldMk cId="0" sldId="267"/>
            <ac:spMk id="222" creationId="{00000000-0000-0000-0000-000000000000}"/>
          </ac:spMkLst>
        </pc:spChg>
        <pc:spChg chg="mod">
          <ac:chgData name="Andy Kenworthy" userId="75d71ae4-11ea-430a-9169-d09ea2946d11" providerId="ADAL" clId="{55B6793C-9F97-394E-B111-DF47019AFA87}" dt="2021-07-27T11:09:41.834" v="494"/>
          <ac:spMkLst>
            <pc:docMk/>
            <pc:sldMk cId="0" sldId="267"/>
            <ac:spMk id="224" creationId="{00000000-0000-0000-0000-000000000000}"/>
          </ac:spMkLst>
        </pc:spChg>
      </pc:sldChg>
      <pc:sldChg chg="modSp mod">
        <pc:chgData name="Andy Kenworthy" userId="75d71ae4-11ea-430a-9169-d09ea2946d11" providerId="ADAL" clId="{55B6793C-9F97-394E-B111-DF47019AFA87}" dt="2021-07-27T11:09:41.834" v="494"/>
        <pc:sldMkLst>
          <pc:docMk/>
          <pc:sldMk cId="0" sldId="268"/>
        </pc:sldMkLst>
        <pc:spChg chg="mod">
          <ac:chgData name="Andy Kenworthy" userId="75d71ae4-11ea-430a-9169-d09ea2946d11" providerId="ADAL" clId="{55B6793C-9F97-394E-B111-DF47019AFA87}" dt="2021-07-27T11:09:41.834" v="494"/>
          <ac:spMkLst>
            <pc:docMk/>
            <pc:sldMk cId="0" sldId="268"/>
            <ac:spMk id="14" creationId="{60D9D491-EB40-8841-AD9E-45388808A541}"/>
          </ac:spMkLst>
        </pc:spChg>
        <pc:spChg chg="mod">
          <ac:chgData name="Andy Kenworthy" userId="75d71ae4-11ea-430a-9169-d09ea2946d11" providerId="ADAL" clId="{55B6793C-9F97-394E-B111-DF47019AFA87}" dt="2021-07-27T11:09:41.834" v="494"/>
          <ac:spMkLst>
            <pc:docMk/>
            <pc:sldMk cId="0" sldId="268"/>
            <ac:spMk id="16" creationId="{6D8581CC-D328-AC4C-AE81-7D63DD6E6989}"/>
          </ac:spMkLst>
        </pc:spChg>
        <pc:spChg chg="mod">
          <ac:chgData name="Andy Kenworthy" userId="75d71ae4-11ea-430a-9169-d09ea2946d11" providerId="ADAL" clId="{55B6793C-9F97-394E-B111-DF47019AFA87}" dt="2021-07-27T11:09:19.108" v="489"/>
          <ac:spMkLst>
            <pc:docMk/>
            <pc:sldMk cId="0" sldId="268"/>
            <ac:spMk id="236" creationId="{00000000-0000-0000-0000-000000000000}"/>
          </ac:spMkLst>
        </pc:spChg>
      </pc:sldChg>
      <pc:sldChg chg="modSp">
        <pc:chgData name="Andy Kenworthy" userId="75d71ae4-11ea-430a-9169-d09ea2946d11" providerId="ADAL" clId="{55B6793C-9F97-394E-B111-DF47019AFA87}" dt="2021-07-27T11:09:44.789" v="495"/>
        <pc:sldMkLst>
          <pc:docMk/>
          <pc:sldMk cId="0" sldId="269"/>
        </pc:sldMkLst>
        <pc:spChg chg="mod">
          <ac:chgData name="Andy Kenworthy" userId="75d71ae4-11ea-430a-9169-d09ea2946d11" providerId="ADAL" clId="{55B6793C-9F97-394E-B111-DF47019AFA87}" dt="2021-07-27T11:09:41.834" v="494"/>
          <ac:spMkLst>
            <pc:docMk/>
            <pc:sldMk cId="0" sldId="269"/>
            <ac:spMk id="6" creationId="{494E08B0-9B29-1E48-B58F-0B7E0E836FF6}"/>
          </ac:spMkLst>
        </pc:spChg>
        <pc:spChg chg="mod">
          <ac:chgData name="Andy Kenworthy" userId="75d71ae4-11ea-430a-9169-d09ea2946d11" providerId="ADAL" clId="{55B6793C-9F97-394E-B111-DF47019AFA87}" dt="2021-07-27T11:09:41.834" v="494"/>
          <ac:spMkLst>
            <pc:docMk/>
            <pc:sldMk cId="0" sldId="269"/>
            <ac:spMk id="250" creationId="{00000000-0000-0000-0000-000000000000}"/>
          </ac:spMkLst>
        </pc:spChg>
        <pc:spChg chg="mod">
          <ac:chgData name="Andy Kenworthy" userId="75d71ae4-11ea-430a-9169-d09ea2946d11" providerId="ADAL" clId="{55B6793C-9F97-394E-B111-DF47019AFA87}" dt="2021-07-27T11:09:44.789" v="495"/>
          <ac:spMkLst>
            <pc:docMk/>
            <pc:sldMk cId="0" sldId="269"/>
            <ac:spMk id="251" creationId="{00000000-0000-0000-0000-000000000000}"/>
          </ac:spMkLst>
        </pc:spChg>
      </pc:sldChg>
      <pc:sldChg chg="modSp mod">
        <pc:chgData name="Andy Kenworthy" userId="75d71ae4-11ea-430a-9169-d09ea2946d11" providerId="ADAL" clId="{55B6793C-9F97-394E-B111-DF47019AFA87}" dt="2021-07-27T11:09:35.837" v="493"/>
        <pc:sldMkLst>
          <pc:docMk/>
          <pc:sldMk cId="0" sldId="270"/>
        </pc:sldMkLst>
        <pc:spChg chg="mod">
          <ac:chgData name="Andy Kenworthy" userId="75d71ae4-11ea-430a-9169-d09ea2946d11" providerId="ADAL" clId="{55B6793C-9F97-394E-B111-DF47019AFA87}" dt="2021-07-27T11:09:35.837" v="493"/>
          <ac:spMkLst>
            <pc:docMk/>
            <pc:sldMk cId="0" sldId="270"/>
            <ac:spMk id="2" creationId="{FC781112-F51C-254E-B2EC-90D74652481D}"/>
          </ac:spMkLst>
        </pc:spChg>
        <pc:spChg chg="mod">
          <ac:chgData name="Andy Kenworthy" userId="75d71ae4-11ea-430a-9169-d09ea2946d11" providerId="ADAL" clId="{55B6793C-9F97-394E-B111-DF47019AFA87}" dt="2021-07-27T11:09:19.108" v="489"/>
          <ac:spMkLst>
            <pc:docMk/>
            <pc:sldMk cId="0" sldId="270"/>
            <ac:spMk id="253" creationId="{00000000-0000-0000-0000-000000000000}"/>
          </ac:spMkLst>
        </pc:spChg>
        <pc:picChg chg="mod">
          <ac:chgData name="Andy Kenworthy" userId="75d71ae4-11ea-430a-9169-d09ea2946d11" providerId="ADAL" clId="{55B6793C-9F97-394E-B111-DF47019AFA87}" dt="2021-07-22T15:01:21.583" v="205" actId="1035"/>
          <ac:picMkLst>
            <pc:docMk/>
            <pc:sldMk cId="0" sldId="270"/>
            <ac:picMk id="9" creationId="{D6F0A7E0-44DD-7947-BB72-698072EC19FA}"/>
          </ac:picMkLst>
        </pc:picChg>
      </pc:sldChg>
      <pc:sldChg chg="modSp mod">
        <pc:chgData name="Andy Kenworthy" userId="75d71ae4-11ea-430a-9169-d09ea2946d11" providerId="ADAL" clId="{55B6793C-9F97-394E-B111-DF47019AFA87}" dt="2021-07-27T11:09:44.789" v="495"/>
        <pc:sldMkLst>
          <pc:docMk/>
          <pc:sldMk cId="1071875704" sldId="272"/>
        </pc:sldMkLst>
        <pc:spChg chg="mod">
          <ac:chgData name="Andy Kenworthy" userId="75d71ae4-11ea-430a-9169-d09ea2946d11" providerId="ADAL" clId="{55B6793C-9F97-394E-B111-DF47019AFA87}" dt="2021-07-27T11:09:41.834" v="494"/>
          <ac:spMkLst>
            <pc:docMk/>
            <pc:sldMk cId="1071875704" sldId="272"/>
            <ac:spMk id="9" creationId="{F433E1E4-7B40-864E-8E6C-EBCD785B089A}"/>
          </ac:spMkLst>
        </pc:spChg>
        <pc:spChg chg="mod">
          <ac:chgData name="Andy Kenworthy" userId="75d71ae4-11ea-430a-9169-d09ea2946d11" providerId="ADAL" clId="{55B6793C-9F97-394E-B111-DF47019AFA87}" dt="2021-07-27T11:09:44.789" v="495"/>
          <ac:spMkLst>
            <pc:docMk/>
            <pc:sldMk cId="1071875704" sldId="272"/>
            <ac:spMk id="15" creationId="{E8E7F11C-7921-457D-B5D3-6C0096A0279F}"/>
          </ac:spMkLst>
        </pc:spChg>
        <pc:spChg chg="mod">
          <ac:chgData name="Andy Kenworthy" userId="75d71ae4-11ea-430a-9169-d09ea2946d11" providerId="ADAL" clId="{55B6793C-9F97-394E-B111-DF47019AFA87}" dt="2021-07-27T11:09:44.789" v="495"/>
          <ac:spMkLst>
            <pc:docMk/>
            <pc:sldMk cId="1071875704" sldId="272"/>
            <ac:spMk id="167" creationId="{00000000-0000-0000-0000-000000000000}"/>
          </ac:spMkLst>
        </pc:spChg>
        <pc:spChg chg="mod">
          <ac:chgData name="Andy Kenworthy" userId="75d71ae4-11ea-430a-9169-d09ea2946d11" providerId="ADAL" clId="{55B6793C-9F97-394E-B111-DF47019AFA87}" dt="2021-07-27T11:09:41.834" v="494"/>
          <ac:spMkLst>
            <pc:docMk/>
            <pc:sldMk cId="1071875704" sldId="272"/>
            <ac:spMk id="170" creationId="{00000000-0000-0000-0000-000000000000}"/>
          </ac:spMkLst>
        </pc:spChg>
        <pc:spChg chg="mod">
          <ac:chgData name="Andy Kenworthy" userId="75d71ae4-11ea-430a-9169-d09ea2946d11" providerId="ADAL" clId="{55B6793C-9F97-394E-B111-DF47019AFA87}" dt="2021-07-27T11:09:19.108" v="489"/>
          <ac:spMkLst>
            <pc:docMk/>
            <pc:sldMk cId="1071875704" sldId="272"/>
            <ac:spMk id="171" creationId="{00000000-0000-0000-0000-000000000000}"/>
          </ac:spMkLst>
        </pc:spChg>
        <pc:picChg chg="mod">
          <ac:chgData name="Andy Kenworthy" userId="75d71ae4-11ea-430a-9169-d09ea2946d11" providerId="ADAL" clId="{55B6793C-9F97-394E-B111-DF47019AFA87}" dt="2021-07-27T10:57:49.543" v="352" actId="1036"/>
          <ac:picMkLst>
            <pc:docMk/>
            <pc:sldMk cId="1071875704" sldId="272"/>
            <ac:picMk id="4" creationId="{5EF12FFD-8222-D941-BCC5-4C3443F6C1B3}"/>
          </ac:picMkLst>
        </pc:picChg>
        <pc:picChg chg="mod">
          <ac:chgData name="Andy Kenworthy" userId="75d71ae4-11ea-430a-9169-d09ea2946d11" providerId="ADAL" clId="{55B6793C-9F97-394E-B111-DF47019AFA87}" dt="2021-07-27T10:57:40.059" v="348" actId="1035"/>
          <ac:picMkLst>
            <pc:docMk/>
            <pc:sldMk cId="1071875704" sldId="272"/>
            <ac:picMk id="5" creationId="{7EED84D4-2832-AF49-90CA-EAB0A3B68FD6}"/>
          </ac:picMkLst>
        </pc:picChg>
        <pc:picChg chg="mod">
          <ac:chgData name="Andy Kenworthy" userId="75d71ae4-11ea-430a-9169-d09ea2946d11" providerId="ADAL" clId="{55B6793C-9F97-394E-B111-DF47019AFA87}" dt="2021-07-22T08:07:27.261" v="32" actId="1035"/>
          <ac:picMkLst>
            <pc:docMk/>
            <pc:sldMk cId="1071875704" sldId="272"/>
            <ac:picMk id="6" creationId="{254A070A-CBD3-0B47-BCE0-A58D05F26FEF}"/>
          </ac:picMkLst>
        </pc:picChg>
        <pc:picChg chg="mod">
          <ac:chgData name="Andy Kenworthy" userId="75d71ae4-11ea-430a-9169-d09ea2946d11" providerId="ADAL" clId="{55B6793C-9F97-394E-B111-DF47019AFA87}" dt="2021-07-27T10:57:36.338" v="336" actId="1036"/>
          <ac:picMkLst>
            <pc:docMk/>
            <pc:sldMk cId="1071875704" sldId="272"/>
            <ac:picMk id="11" creationId="{0B5A8826-14E6-CF46-9E3A-C599462509F4}"/>
          </ac:picMkLst>
        </pc:picChg>
        <pc:picChg chg="mod">
          <ac:chgData name="Andy Kenworthy" userId="75d71ae4-11ea-430a-9169-d09ea2946d11" providerId="ADAL" clId="{55B6793C-9F97-394E-B111-DF47019AFA87}" dt="2021-07-27T10:57:29.662" v="323" actId="1036"/>
          <ac:picMkLst>
            <pc:docMk/>
            <pc:sldMk cId="1071875704" sldId="272"/>
            <ac:picMk id="12" creationId="{7FE69BAC-A3E8-2A4B-AC48-C09ECBEA948C}"/>
          </ac:picMkLst>
        </pc:picChg>
        <pc:picChg chg="mod">
          <ac:chgData name="Andy Kenworthy" userId="75d71ae4-11ea-430a-9169-d09ea2946d11" providerId="ADAL" clId="{55B6793C-9F97-394E-B111-DF47019AFA87}" dt="2021-07-27T10:57:24.416" v="311" actId="1036"/>
          <ac:picMkLst>
            <pc:docMk/>
            <pc:sldMk cId="1071875704" sldId="272"/>
            <ac:picMk id="14" creationId="{94F4F716-9B89-8B42-AE24-9685FB2BADF1}"/>
          </ac:picMkLst>
        </pc:picChg>
        <pc:picChg chg="mod">
          <ac:chgData name="Andy Kenworthy" userId="75d71ae4-11ea-430a-9169-d09ea2946d11" providerId="ADAL" clId="{55B6793C-9F97-394E-B111-DF47019AFA87}" dt="2021-07-27T10:57:18.713" v="292" actId="1035"/>
          <ac:picMkLst>
            <pc:docMk/>
            <pc:sldMk cId="1071875704" sldId="272"/>
            <ac:picMk id="17" creationId="{02B4A533-DE70-9A45-AE89-D4AC21ABB535}"/>
          </ac:picMkLst>
        </pc:picChg>
        <pc:picChg chg="mod">
          <ac:chgData name="Andy Kenworthy" userId="75d71ae4-11ea-430a-9169-d09ea2946d11" providerId="ADAL" clId="{55B6793C-9F97-394E-B111-DF47019AFA87}" dt="2021-07-27T10:57:13.613" v="279" actId="1035"/>
          <ac:picMkLst>
            <pc:docMk/>
            <pc:sldMk cId="1071875704" sldId="272"/>
            <ac:picMk id="19" creationId="{5E8B9BC8-D111-944F-B6D4-8F529ED3174F}"/>
          </ac:picMkLst>
        </pc:picChg>
      </pc:sldChg>
      <pc:sldChg chg="addSp delSp modSp mod">
        <pc:chgData name="Andy Kenworthy" userId="75d71ae4-11ea-430a-9169-d09ea2946d11" providerId="ADAL" clId="{55B6793C-9F97-394E-B111-DF47019AFA87}" dt="2021-07-27T11:15:49.797" v="597" actId="1035"/>
        <pc:sldMkLst>
          <pc:docMk/>
          <pc:sldMk cId="2419589900" sldId="273"/>
        </pc:sldMkLst>
        <pc:spChg chg="mod">
          <ac:chgData name="Andy Kenworthy" userId="75d71ae4-11ea-430a-9169-d09ea2946d11" providerId="ADAL" clId="{55B6793C-9F97-394E-B111-DF47019AFA87}" dt="2021-07-27T11:15:40.948" v="558" actId="1036"/>
          <ac:spMkLst>
            <pc:docMk/>
            <pc:sldMk cId="2419589900" sldId="273"/>
            <ac:spMk id="2" creationId="{CAA4EF8C-34AA-704A-AB8C-35F32D9FAB0B}"/>
          </ac:spMkLst>
        </pc:spChg>
        <pc:spChg chg="add del mod">
          <ac:chgData name="Andy Kenworthy" userId="75d71ae4-11ea-430a-9169-d09ea2946d11" providerId="ADAL" clId="{55B6793C-9F97-394E-B111-DF47019AFA87}" dt="2021-07-27T11:15:49.797" v="597" actId="1035"/>
          <ac:spMkLst>
            <pc:docMk/>
            <pc:sldMk cId="2419589900" sldId="273"/>
            <ac:spMk id="3" creationId="{6E60A89B-4313-2746-BCFE-537EAA89FC30}"/>
          </ac:spMkLst>
        </pc:spChg>
        <pc:spChg chg="mod">
          <ac:chgData name="Andy Kenworthy" userId="75d71ae4-11ea-430a-9169-d09ea2946d11" providerId="ADAL" clId="{55B6793C-9F97-394E-B111-DF47019AFA87}" dt="2021-07-27T11:09:35.837" v="493"/>
          <ac:spMkLst>
            <pc:docMk/>
            <pc:sldMk cId="2419589900" sldId="273"/>
            <ac:spMk id="4" creationId="{048EEC63-A795-4B78-BF28-53E82853B943}"/>
          </ac:spMkLst>
        </pc:spChg>
        <pc:spChg chg="mod">
          <ac:chgData name="Andy Kenworthy" userId="75d71ae4-11ea-430a-9169-d09ea2946d11" providerId="ADAL" clId="{55B6793C-9F97-394E-B111-DF47019AFA87}" dt="2021-07-27T11:09:41.834" v="494"/>
          <ac:spMkLst>
            <pc:docMk/>
            <pc:sldMk cId="2419589900" sldId="273"/>
            <ac:spMk id="6" creationId="{3508F0F3-53F1-8D4D-8CE1-E09E804179AF}"/>
          </ac:spMkLst>
        </pc:spChg>
        <pc:spChg chg="mod">
          <ac:chgData name="Andy Kenworthy" userId="75d71ae4-11ea-430a-9169-d09ea2946d11" providerId="ADAL" clId="{55B6793C-9F97-394E-B111-DF47019AFA87}" dt="2021-07-27T11:09:41.834" v="494"/>
          <ac:spMkLst>
            <pc:docMk/>
            <pc:sldMk cId="2419589900" sldId="273"/>
            <ac:spMk id="206" creationId="{00000000-0000-0000-0000-000000000000}"/>
          </ac:spMkLst>
        </pc:spChg>
      </pc:sldChg>
      <pc:sldChg chg="modSp mod">
        <pc:chgData name="Andy Kenworthy" userId="75d71ae4-11ea-430a-9169-d09ea2946d11" providerId="ADAL" clId="{55B6793C-9F97-394E-B111-DF47019AFA87}" dt="2021-07-27T11:09:44.789" v="495"/>
        <pc:sldMkLst>
          <pc:docMk/>
          <pc:sldMk cId="435329940" sldId="274"/>
        </pc:sldMkLst>
        <pc:spChg chg="mod">
          <ac:chgData name="Andy Kenworthy" userId="75d71ae4-11ea-430a-9169-d09ea2946d11" providerId="ADAL" clId="{55B6793C-9F97-394E-B111-DF47019AFA87}" dt="2021-07-27T11:09:41.834" v="494"/>
          <ac:spMkLst>
            <pc:docMk/>
            <pc:sldMk cId="435329940" sldId="274"/>
            <ac:spMk id="6" creationId="{0DA26283-C96C-6444-AD75-121958EBAEFD}"/>
          </ac:spMkLst>
        </pc:spChg>
        <pc:spChg chg="mod">
          <ac:chgData name="Andy Kenworthy" userId="75d71ae4-11ea-430a-9169-d09ea2946d11" providerId="ADAL" clId="{55B6793C-9F97-394E-B111-DF47019AFA87}" dt="2021-07-27T11:09:44.789" v="495"/>
          <ac:spMkLst>
            <pc:docMk/>
            <pc:sldMk cId="435329940" sldId="274"/>
            <ac:spMk id="8" creationId="{3BE47072-6A3E-4B86-AB4C-B116A43B9E1A}"/>
          </ac:spMkLst>
        </pc:spChg>
        <pc:spChg chg="mod">
          <ac:chgData name="Andy Kenworthy" userId="75d71ae4-11ea-430a-9169-d09ea2946d11" providerId="ADAL" clId="{55B6793C-9F97-394E-B111-DF47019AFA87}" dt="2021-07-27T11:09:41.834" v="494"/>
          <ac:spMkLst>
            <pc:docMk/>
            <pc:sldMk cId="435329940" sldId="274"/>
            <ac:spMk id="151" creationId="{00000000-0000-0000-0000-000000000000}"/>
          </ac:spMkLst>
        </pc:spChg>
        <pc:picChg chg="mod">
          <ac:chgData name="Andy Kenworthy" userId="75d71ae4-11ea-430a-9169-d09ea2946d11" providerId="ADAL" clId="{55B6793C-9F97-394E-B111-DF47019AFA87}" dt="2021-07-27T10:57:54.941" v="364" actId="1036"/>
          <ac:picMkLst>
            <pc:docMk/>
            <pc:sldMk cId="435329940" sldId="274"/>
            <ac:picMk id="3" creationId="{146DAD3C-C8DD-934A-9BA9-C6F79B476B87}"/>
          </ac:picMkLst>
        </pc:picChg>
        <pc:picChg chg="mod">
          <ac:chgData name="Andy Kenworthy" userId="75d71ae4-11ea-430a-9169-d09ea2946d11" providerId="ADAL" clId="{55B6793C-9F97-394E-B111-DF47019AFA87}" dt="2021-07-27T10:58:07.047" v="396" actId="1036"/>
          <ac:picMkLst>
            <pc:docMk/>
            <pc:sldMk cId="435329940" sldId="274"/>
            <ac:picMk id="5" creationId="{341DFC1E-246A-2D48-B46B-17AC66B4D494}"/>
          </ac:picMkLst>
        </pc:picChg>
        <pc:picChg chg="mod">
          <ac:chgData name="Andy Kenworthy" userId="75d71ae4-11ea-430a-9169-d09ea2946d11" providerId="ADAL" clId="{55B6793C-9F97-394E-B111-DF47019AFA87}" dt="2021-07-27T10:58:02.779" v="385" actId="1036"/>
          <ac:picMkLst>
            <pc:docMk/>
            <pc:sldMk cId="435329940" sldId="274"/>
            <ac:picMk id="13" creationId="{8E8686CE-E6F7-B144-95F3-C402AD408177}"/>
          </ac:picMkLst>
        </pc:picChg>
        <pc:picChg chg="mod">
          <ac:chgData name="Andy Kenworthy" userId="75d71ae4-11ea-430a-9169-d09ea2946d11" providerId="ADAL" clId="{55B6793C-9F97-394E-B111-DF47019AFA87}" dt="2021-07-27T10:57:58.709" v="373" actId="1036"/>
          <ac:picMkLst>
            <pc:docMk/>
            <pc:sldMk cId="435329940" sldId="274"/>
            <ac:picMk id="17" creationId="{0C46A7F4-01A9-CA4B-A25E-39F07C928886}"/>
          </ac:picMkLst>
        </pc:picChg>
        <pc:picChg chg="mod">
          <ac:chgData name="Andy Kenworthy" userId="75d71ae4-11ea-430a-9169-d09ea2946d11" providerId="ADAL" clId="{55B6793C-9F97-394E-B111-DF47019AFA87}" dt="2021-07-27T10:58:14.911" v="410" actId="1035"/>
          <ac:picMkLst>
            <pc:docMk/>
            <pc:sldMk cId="435329940" sldId="274"/>
            <ac:picMk id="19" creationId="{DF8FFDBF-E300-FA43-8C1F-85BBB4910581}"/>
          </ac:picMkLst>
        </pc:picChg>
      </pc:sldChg>
      <pc:sldChg chg="modSp">
        <pc:chgData name="Andy Kenworthy" userId="75d71ae4-11ea-430a-9169-d09ea2946d11" providerId="ADAL" clId="{55B6793C-9F97-394E-B111-DF47019AFA87}" dt="2021-07-27T11:09:44.789" v="495"/>
        <pc:sldMkLst>
          <pc:docMk/>
          <pc:sldMk cId="1943025596" sldId="275"/>
        </pc:sldMkLst>
        <pc:spChg chg="mod">
          <ac:chgData name="Andy Kenworthy" userId="75d71ae4-11ea-430a-9169-d09ea2946d11" providerId="ADAL" clId="{55B6793C-9F97-394E-B111-DF47019AFA87}" dt="2021-07-27T11:09:41.834" v="494"/>
          <ac:spMkLst>
            <pc:docMk/>
            <pc:sldMk cId="1943025596" sldId="275"/>
            <ac:spMk id="6" creationId="{9C20DED2-22D8-C24A-AE3E-9F52D8546677}"/>
          </ac:spMkLst>
        </pc:spChg>
        <pc:spChg chg="mod">
          <ac:chgData name="Andy Kenworthy" userId="75d71ae4-11ea-430a-9169-d09ea2946d11" providerId="ADAL" clId="{55B6793C-9F97-394E-B111-DF47019AFA87}" dt="2021-07-27T11:09:44.789" v="495"/>
          <ac:spMkLst>
            <pc:docMk/>
            <pc:sldMk cId="1943025596" sldId="275"/>
            <ac:spMk id="8" creationId="{3BE47072-6A3E-4B86-AB4C-B116A43B9E1A}"/>
          </ac:spMkLst>
        </pc:spChg>
        <pc:spChg chg="mod">
          <ac:chgData name="Andy Kenworthy" userId="75d71ae4-11ea-430a-9169-d09ea2946d11" providerId="ADAL" clId="{55B6793C-9F97-394E-B111-DF47019AFA87}" dt="2021-07-27T11:09:41.834" v="494"/>
          <ac:spMkLst>
            <pc:docMk/>
            <pc:sldMk cId="1943025596" sldId="275"/>
            <ac:spMk id="151" creationId="{00000000-0000-0000-0000-000000000000}"/>
          </ac:spMkLst>
        </pc:spChg>
      </pc:sldChg>
      <pc:sldChg chg="addSp delSp modSp mod">
        <pc:chgData name="Andy Kenworthy" userId="75d71ae4-11ea-430a-9169-d09ea2946d11" providerId="ADAL" clId="{55B6793C-9F97-394E-B111-DF47019AFA87}" dt="2021-07-27T11:09:44.789" v="495"/>
        <pc:sldMkLst>
          <pc:docMk/>
          <pc:sldMk cId="1074949682" sldId="276"/>
        </pc:sldMkLst>
        <pc:spChg chg="add del mod">
          <ac:chgData name="Andy Kenworthy" userId="75d71ae4-11ea-430a-9169-d09ea2946d11" providerId="ADAL" clId="{55B6793C-9F97-394E-B111-DF47019AFA87}" dt="2021-07-27T11:08:16.483" v="488" actId="478"/>
          <ac:spMkLst>
            <pc:docMk/>
            <pc:sldMk cId="1074949682" sldId="276"/>
            <ac:spMk id="2" creationId="{626C2918-44DD-BE4E-9ED2-30A8A5CC8848}"/>
          </ac:spMkLst>
        </pc:spChg>
        <pc:spChg chg="mod">
          <ac:chgData name="Andy Kenworthy" userId="75d71ae4-11ea-430a-9169-d09ea2946d11" providerId="ADAL" clId="{55B6793C-9F97-394E-B111-DF47019AFA87}" dt="2021-07-27T11:09:44.789" v="495"/>
          <ac:spMkLst>
            <pc:docMk/>
            <pc:sldMk cId="1074949682" sldId="276"/>
            <ac:spMk id="6" creationId="{AB673C39-18CC-A243-8ABC-493808D3F462}"/>
          </ac:spMkLst>
        </pc:spChg>
        <pc:spChg chg="mod">
          <ac:chgData name="Andy Kenworthy" userId="75d71ae4-11ea-430a-9169-d09ea2946d11" providerId="ADAL" clId="{55B6793C-9F97-394E-B111-DF47019AFA87}" dt="2021-07-27T11:09:41.834" v="494"/>
          <ac:spMkLst>
            <pc:docMk/>
            <pc:sldMk cId="1074949682" sldId="276"/>
            <ac:spMk id="8" creationId="{5659B08A-F2D0-954A-A51A-9DC3BE7D92AD}"/>
          </ac:spMkLst>
        </pc:spChg>
        <pc:spChg chg="mod">
          <ac:chgData name="Andy Kenworthy" userId="75d71ae4-11ea-430a-9169-d09ea2946d11" providerId="ADAL" clId="{55B6793C-9F97-394E-B111-DF47019AFA87}" dt="2021-07-27T11:09:41.834" v="494"/>
          <ac:spMkLst>
            <pc:docMk/>
            <pc:sldMk cId="1074949682" sldId="276"/>
            <ac:spMk id="145" creationId="{00000000-0000-0000-0000-000000000000}"/>
          </ac:spMkLst>
        </pc:spChg>
        <pc:spChg chg="mod">
          <ac:chgData name="Andy Kenworthy" userId="75d71ae4-11ea-430a-9169-d09ea2946d11" providerId="ADAL" clId="{55B6793C-9F97-394E-B111-DF47019AFA87}" dt="2021-07-27T11:09:19.108" v="489"/>
          <ac:spMkLst>
            <pc:docMk/>
            <pc:sldMk cId="1074949682" sldId="276"/>
            <ac:spMk id="146" creationId="{00000000-0000-0000-0000-000000000000}"/>
          </ac:spMkLst>
        </pc:spChg>
      </pc:sldChg>
      <pc:sldMasterChg chg="modSp modSldLayout">
        <pc:chgData name="Andy Kenworthy" userId="75d71ae4-11ea-430a-9169-d09ea2946d11" providerId="ADAL" clId="{55B6793C-9F97-394E-B111-DF47019AFA87}" dt="2021-07-27T11:13:30.491" v="512" actId="767"/>
        <pc:sldMasterMkLst>
          <pc:docMk/>
          <pc:sldMasterMk cId="0" sldId="2147483663"/>
        </pc:sldMasterMkLst>
        <pc:spChg chg="mod">
          <ac:chgData name="Andy Kenworthy" userId="75d71ae4-11ea-430a-9169-d09ea2946d11" providerId="ADAL" clId="{55B6793C-9F97-394E-B111-DF47019AFA87}" dt="2021-07-27T11:12:55.386" v="508" actId="2711"/>
          <ac:spMkLst>
            <pc:docMk/>
            <pc:sldMasterMk cId="0" sldId="2147483663"/>
            <ac:spMk id="2" creationId="{00000000-0000-0000-0000-000000000000}"/>
          </ac:spMkLst>
        </pc:spChg>
        <pc:spChg chg="mod">
          <ac:chgData name="Andy Kenworthy" userId="75d71ae4-11ea-430a-9169-d09ea2946d11" providerId="ADAL" clId="{55B6793C-9F97-394E-B111-DF47019AFA87}" dt="2021-07-27T11:12:55.386" v="508" actId="2711"/>
          <ac:spMkLst>
            <pc:docMk/>
            <pc:sldMasterMk cId="0" sldId="2147483663"/>
            <ac:spMk id="3" creationId="{00000000-0000-0000-0000-000000000000}"/>
          </ac:spMkLst>
        </pc:spChg>
        <pc:spChg chg="mod">
          <ac:chgData name="Andy Kenworthy" userId="75d71ae4-11ea-430a-9169-d09ea2946d11" providerId="ADAL" clId="{55B6793C-9F97-394E-B111-DF47019AFA87}" dt="2021-07-27T11:12:55.386" v="508" actId="2711"/>
          <ac:spMkLst>
            <pc:docMk/>
            <pc:sldMasterMk cId="0" sldId="2147483663"/>
            <ac:spMk id="4" creationId="{00000000-0000-0000-0000-000000000000}"/>
          </ac:spMkLst>
        </pc:spChg>
        <pc:sldLayoutChg chg="modSp">
          <pc:chgData name="Andy Kenworthy" userId="75d71ae4-11ea-430a-9169-d09ea2946d11" providerId="ADAL" clId="{55B6793C-9F97-394E-B111-DF47019AFA87}" dt="2021-07-27T11:09:35.837" v="493"/>
          <pc:sldLayoutMkLst>
            <pc:docMk/>
            <pc:sldMasterMk cId="0" sldId="2147483648"/>
            <pc:sldLayoutMk cId="0" sldId="2147483649"/>
          </pc:sldLayoutMkLst>
          <pc:spChg chg="mod">
            <ac:chgData name="Andy Kenworthy" userId="75d71ae4-11ea-430a-9169-d09ea2946d11" providerId="ADAL" clId="{55B6793C-9F97-394E-B111-DF47019AFA87}" dt="2021-07-27T11:09:35.837" v="493"/>
            <ac:spMkLst>
              <pc:docMk/>
              <pc:sldMasterMk cId="0" sldId="2147483648"/>
              <pc:sldLayoutMk cId="0" sldId="2147483649"/>
              <ac:spMk id="11"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49"/>
              <ac:spMk id="12"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49"/>
              <ac:spMk id="13" creationId="{00000000-0000-0000-0000-000000000000}"/>
            </ac:spMkLst>
          </pc:spChg>
        </pc:sldLayoutChg>
        <pc:sldLayoutChg chg="modSp">
          <pc:chgData name="Andy Kenworthy" userId="75d71ae4-11ea-430a-9169-d09ea2946d11" providerId="ADAL" clId="{55B6793C-9F97-394E-B111-DF47019AFA87}" dt="2021-07-27T11:12:49.218" v="507" actId="2711"/>
          <pc:sldLayoutMkLst>
            <pc:docMk/>
            <pc:sldMasterMk cId="0" sldId="2147483648"/>
            <pc:sldLayoutMk cId="0" sldId="2147483650"/>
          </pc:sldLayoutMkLst>
          <pc:spChg chg="mod">
            <ac:chgData name="Andy Kenworthy" userId="75d71ae4-11ea-430a-9169-d09ea2946d11" providerId="ADAL" clId="{55B6793C-9F97-394E-B111-DF47019AFA87}" dt="2021-07-27T11:12:49.218" v="507" actId="2711"/>
            <ac:spMkLst>
              <pc:docMk/>
              <pc:sldMasterMk cId="0" sldId="2147483648"/>
              <pc:sldLayoutMk cId="0" sldId="2147483650"/>
              <ac:spMk id="20" creationId="{00000000-0000-0000-0000-000000000000}"/>
            </ac:spMkLst>
          </pc:spChg>
          <pc:spChg chg="mod">
            <ac:chgData name="Andy Kenworthy" userId="75d71ae4-11ea-430a-9169-d09ea2946d11" providerId="ADAL" clId="{55B6793C-9F97-394E-B111-DF47019AFA87}" dt="2021-07-27T11:12:49.218" v="507" actId="2711"/>
            <ac:spMkLst>
              <pc:docMk/>
              <pc:sldMasterMk cId="0" sldId="2147483648"/>
              <pc:sldLayoutMk cId="0" sldId="2147483650"/>
              <ac:spMk id="21" creationId="{00000000-0000-0000-0000-000000000000}"/>
            </ac:spMkLst>
          </pc:spChg>
          <pc:spChg chg="mod">
            <ac:chgData name="Andy Kenworthy" userId="75d71ae4-11ea-430a-9169-d09ea2946d11" providerId="ADAL" clId="{55B6793C-9F97-394E-B111-DF47019AFA87}" dt="2021-07-27T11:12:49.218" v="507" actId="2711"/>
            <ac:spMkLst>
              <pc:docMk/>
              <pc:sldMasterMk cId="0" sldId="2147483648"/>
              <pc:sldLayoutMk cId="0" sldId="2147483650"/>
              <ac:spMk id="22" creationId="{00000000-0000-0000-0000-000000000000}"/>
            </ac:spMkLst>
          </pc:spChg>
          <pc:spChg chg="mod">
            <ac:chgData name="Andy Kenworthy" userId="75d71ae4-11ea-430a-9169-d09ea2946d11" providerId="ADAL" clId="{55B6793C-9F97-394E-B111-DF47019AFA87}" dt="2021-07-27T11:12:49.218" v="507" actId="2711"/>
            <ac:spMkLst>
              <pc:docMk/>
              <pc:sldMasterMk cId="0" sldId="2147483648"/>
              <pc:sldLayoutMk cId="0" sldId="2147483650"/>
              <ac:spMk id="23" creationId="{00000000-0000-0000-0000-000000000000}"/>
            </ac:spMkLst>
          </pc:spChg>
        </pc:sldLayoutChg>
        <pc:sldLayoutChg chg="modSp">
          <pc:chgData name="Andy Kenworthy" userId="75d71ae4-11ea-430a-9169-d09ea2946d11" providerId="ADAL" clId="{55B6793C-9F97-394E-B111-DF47019AFA87}" dt="2021-07-27T11:09:35.837" v="493"/>
          <pc:sldLayoutMkLst>
            <pc:docMk/>
            <pc:sldMasterMk cId="0" sldId="2147483648"/>
            <pc:sldLayoutMk cId="0" sldId="2147483651"/>
          </pc:sldLayoutMkLst>
          <pc:spChg chg="mod">
            <ac:chgData name="Andy Kenworthy" userId="75d71ae4-11ea-430a-9169-d09ea2946d11" providerId="ADAL" clId="{55B6793C-9F97-394E-B111-DF47019AFA87}" dt="2021-07-27T11:09:35.837" v="493"/>
            <ac:spMkLst>
              <pc:docMk/>
              <pc:sldMasterMk cId="0" sldId="2147483648"/>
              <pc:sldLayoutMk cId="0" sldId="2147483651"/>
              <ac:spMk id="30"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1"/>
              <ac:spMk id="31" creationId="{00000000-0000-0000-0000-000000000000}"/>
            </ac:spMkLst>
          </pc:spChg>
        </pc:sldLayoutChg>
        <pc:sldLayoutChg chg="modSp">
          <pc:chgData name="Andy Kenworthy" userId="75d71ae4-11ea-430a-9169-d09ea2946d11" providerId="ADAL" clId="{55B6793C-9F97-394E-B111-DF47019AFA87}" dt="2021-07-27T11:12:38.293" v="506" actId="2711"/>
          <pc:sldLayoutMkLst>
            <pc:docMk/>
            <pc:sldMasterMk cId="0" sldId="2147483648"/>
            <pc:sldLayoutMk cId="0" sldId="2147483652"/>
          </pc:sldLayoutMkLst>
          <pc:spChg chg="mod">
            <ac:chgData name="Andy Kenworthy" userId="75d71ae4-11ea-430a-9169-d09ea2946d11" providerId="ADAL" clId="{55B6793C-9F97-394E-B111-DF47019AFA87}" dt="2021-07-27T11:12:38.293" v="506" actId="2711"/>
            <ac:spMkLst>
              <pc:docMk/>
              <pc:sldMasterMk cId="0" sldId="2147483648"/>
              <pc:sldLayoutMk cId="0" sldId="2147483652"/>
              <ac:spMk id="38" creationId="{00000000-0000-0000-0000-000000000000}"/>
            </ac:spMkLst>
          </pc:spChg>
          <pc:spChg chg="mod">
            <ac:chgData name="Andy Kenworthy" userId="75d71ae4-11ea-430a-9169-d09ea2946d11" providerId="ADAL" clId="{55B6793C-9F97-394E-B111-DF47019AFA87}" dt="2021-07-27T11:12:38.293" v="506" actId="2711"/>
            <ac:spMkLst>
              <pc:docMk/>
              <pc:sldMasterMk cId="0" sldId="2147483648"/>
              <pc:sldLayoutMk cId="0" sldId="2147483652"/>
              <ac:spMk id="39" creationId="{00000000-0000-0000-0000-000000000000}"/>
            </ac:spMkLst>
          </pc:spChg>
          <pc:spChg chg="mod">
            <ac:chgData name="Andy Kenworthy" userId="75d71ae4-11ea-430a-9169-d09ea2946d11" providerId="ADAL" clId="{55B6793C-9F97-394E-B111-DF47019AFA87}" dt="2021-07-27T11:12:38.293" v="506" actId="2711"/>
            <ac:spMkLst>
              <pc:docMk/>
              <pc:sldMasterMk cId="0" sldId="2147483648"/>
              <pc:sldLayoutMk cId="0" sldId="2147483652"/>
              <ac:spMk id="40" creationId="{00000000-0000-0000-0000-000000000000}"/>
            </ac:spMkLst>
          </pc:spChg>
          <pc:spChg chg="mod">
            <ac:chgData name="Andy Kenworthy" userId="75d71ae4-11ea-430a-9169-d09ea2946d11" providerId="ADAL" clId="{55B6793C-9F97-394E-B111-DF47019AFA87}" dt="2021-07-27T11:12:38.293" v="506" actId="2711"/>
            <ac:spMkLst>
              <pc:docMk/>
              <pc:sldMasterMk cId="0" sldId="2147483648"/>
              <pc:sldLayoutMk cId="0" sldId="2147483652"/>
              <ac:spMk id="41" creationId="{00000000-0000-0000-0000-000000000000}"/>
            </ac:spMkLst>
          </pc:spChg>
        </pc:sldLayoutChg>
        <pc:sldLayoutChg chg="modSp">
          <pc:chgData name="Andy Kenworthy" userId="75d71ae4-11ea-430a-9169-d09ea2946d11" providerId="ADAL" clId="{55B6793C-9F97-394E-B111-DF47019AFA87}" dt="2021-07-27T11:09:35.837" v="493"/>
          <pc:sldLayoutMkLst>
            <pc:docMk/>
            <pc:sldMasterMk cId="0" sldId="2147483648"/>
            <pc:sldLayoutMk cId="0" sldId="2147483653"/>
          </pc:sldLayoutMkLst>
          <pc:spChg chg="mod">
            <ac:chgData name="Andy Kenworthy" userId="75d71ae4-11ea-430a-9169-d09ea2946d11" providerId="ADAL" clId="{55B6793C-9F97-394E-B111-DF47019AFA87}" dt="2021-07-27T11:09:35.837" v="493"/>
            <ac:spMkLst>
              <pc:docMk/>
              <pc:sldMasterMk cId="0" sldId="2147483648"/>
              <pc:sldLayoutMk cId="0" sldId="2147483653"/>
              <ac:spMk id="48"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3"/>
              <ac:spMk id="49" creationId="{00000000-0000-0000-0000-000000000000}"/>
            </ac:spMkLst>
          </pc:spChg>
        </pc:sldLayoutChg>
        <pc:sldLayoutChg chg="modSp">
          <pc:chgData name="Andy Kenworthy" userId="75d71ae4-11ea-430a-9169-d09ea2946d11" providerId="ADAL" clId="{55B6793C-9F97-394E-B111-DF47019AFA87}" dt="2021-07-27T11:09:35.837" v="493"/>
          <pc:sldLayoutMkLst>
            <pc:docMk/>
            <pc:sldMasterMk cId="0" sldId="2147483648"/>
            <pc:sldLayoutMk cId="0" sldId="2147483654"/>
          </pc:sldLayoutMkLst>
          <pc:spChg chg="mod">
            <ac:chgData name="Andy Kenworthy" userId="75d71ae4-11ea-430a-9169-d09ea2946d11" providerId="ADAL" clId="{55B6793C-9F97-394E-B111-DF47019AFA87}" dt="2021-07-27T11:09:35.837" v="493"/>
            <ac:spMkLst>
              <pc:docMk/>
              <pc:sldMasterMk cId="0" sldId="2147483648"/>
              <pc:sldLayoutMk cId="0" sldId="2147483654"/>
              <ac:spMk id="56"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4"/>
              <ac:spMk id="57"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4"/>
              <ac:spMk id="58" creationId="{00000000-0000-0000-0000-000000000000}"/>
            </ac:spMkLst>
          </pc:spChg>
        </pc:sldLayoutChg>
        <pc:sldLayoutChg chg="addSp delSp modSp">
          <pc:chgData name="Andy Kenworthy" userId="75d71ae4-11ea-430a-9169-d09ea2946d11" providerId="ADAL" clId="{55B6793C-9F97-394E-B111-DF47019AFA87}" dt="2021-07-27T11:13:22.036" v="510" actId="767"/>
          <pc:sldLayoutMkLst>
            <pc:docMk/>
            <pc:sldMasterMk cId="0" sldId="2147483648"/>
            <pc:sldLayoutMk cId="0" sldId="2147483655"/>
          </pc:sldLayoutMkLst>
          <pc:spChg chg="add del mod">
            <ac:chgData name="Andy Kenworthy" userId="75d71ae4-11ea-430a-9169-d09ea2946d11" providerId="ADAL" clId="{55B6793C-9F97-394E-B111-DF47019AFA87}" dt="2021-07-27T11:13:22.036" v="510" actId="767"/>
            <ac:spMkLst>
              <pc:docMk/>
              <pc:sldMasterMk cId="0" sldId="2147483648"/>
              <pc:sldLayoutMk cId="0" sldId="2147483655"/>
              <ac:spMk id="2" creationId="{6C055EE2-D9A5-AA45-A96F-7A0A0D61EBD5}"/>
            </ac:spMkLst>
          </pc:spChg>
          <pc:spChg chg="mod">
            <ac:chgData name="Andy Kenworthy" userId="75d71ae4-11ea-430a-9169-d09ea2946d11" providerId="ADAL" clId="{55B6793C-9F97-394E-B111-DF47019AFA87}" dt="2021-07-27T11:12:12.967" v="505" actId="2711"/>
            <ac:spMkLst>
              <pc:docMk/>
              <pc:sldMasterMk cId="0" sldId="2147483648"/>
              <pc:sldLayoutMk cId="0" sldId="2147483655"/>
              <ac:spMk id="65"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5"/>
              <ac:spMk id="66"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5"/>
              <ac:spMk id="67"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5"/>
              <ac:spMk id="68" creationId="{00000000-0000-0000-0000-000000000000}"/>
            </ac:spMkLst>
          </pc:spChg>
        </pc:sldLayoutChg>
        <pc:sldLayoutChg chg="addSp delSp modSp">
          <pc:chgData name="Andy Kenworthy" userId="75d71ae4-11ea-430a-9169-d09ea2946d11" providerId="ADAL" clId="{55B6793C-9F97-394E-B111-DF47019AFA87}" dt="2021-07-27T11:13:30.491" v="512" actId="767"/>
          <pc:sldLayoutMkLst>
            <pc:docMk/>
            <pc:sldMasterMk cId="0" sldId="2147483648"/>
            <pc:sldLayoutMk cId="0" sldId="2147483656"/>
          </pc:sldLayoutMkLst>
          <pc:spChg chg="add del mod">
            <ac:chgData name="Andy Kenworthy" userId="75d71ae4-11ea-430a-9169-d09ea2946d11" providerId="ADAL" clId="{55B6793C-9F97-394E-B111-DF47019AFA87}" dt="2021-07-27T11:13:30.491" v="512" actId="767"/>
            <ac:spMkLst>
              <pc:docMk/>
              <pc:sldMasterMk cId="0" sldId="2147483648"/>
              <pc:sldLayoutMk cId="0" sldId="2147483656"/>
              <ac:spMk id="2" creationId="{0B264979-DAC7-D944-95A5-756A73E7C0B3}"/>
            </ac:spMkLst>
          </pc:spChg>
          <pc:spChg chg="mod">
            <ac:chgData name="Andy Kenworthy" userId="75d71ae4-11ea-430a-9169-d09ea2946d11" providerId="ADAL" clId="{55B6793C-9F97-394E-B111-DF47019AFA87}" dt="2021-07-27T11:09:35.837" v="493"/>
            <ac:spMkLst>
              <pc:docMk/>
              <pc:sldMasterMk cId="0" sldId="2147483648"/>
              <pc:sldLayoutMk cId="0" sldId="2147483656"/>
              <ac:spMk id="75"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6"/>
              <ac:spMk id="76" creationId="{00000000-0000-0000-0000-000000000000}"/>
            </ac:spMkLst>
          </pc:spChg>
        </pc:sldLayoutChg>
        <pc:sldLayoutChg chg="modSp">
          <pc:chgData name="Andy Kenworthy" userId="75d71ae4-11ea-430a-9169-d09ea2946d11" providerId="ADAL" clId="{55B6793C-9F97-394E-B111-DF47019AFA87}" dt="2021-07-27T11:11:21.013" v="501" actId="2711"/>
          <pc:sldLayoutMkLst>
            <pc:docMk/>
            <pc:sldMasterMk cId="0" sldId="2147483648"/>
            <pc:sldLayoutMk cId="0" sldId="2147483657"/>
          </pc:sldLayoutMkLst>
          <pc:spChg chg="mod">
            <ac:chgData name="Andy Kenworthy" userId="75d71ae4-11ea-430a-9169-d09ea2946d11" providerId="ADAL" clId="{55B6793C-9F97-394E-B111-DF47019AFA87}" dt="2021-07-27T11:11:21.013" v="501" actId="2711"/>
            <ac:spMkLst>
              <pc:docMk/>
              <pc:sldMasterMk cId="0" sldId="2147483648"/>
              <pc:sldLayoutMk cId="0" sldId="2147483657"/>
              <ac:spMk id="83" creationId="{00000000-0000-0000-0000-000000000000}"/>
            </ac:spMkLst>
          </pc:spChg>
          <pc:spChg chg="mod">
            <ac:chgData name="Andy Kenworthy" userId="75d71ae4-11ea-430a-9169-d09ea2946d11" providerId="ADAL" clId="{55B6793C-9F97-394E-B111-DF47019AFA87}" dt="2021-07-27T11:11:17.735" v="500" actId="2711"/>
            <ac:spMkLst>
              <pc:docMk/>
              <pc:sldMasterMk cId="0" sldId="2147483648"/>
              <pc:sldLayoutMk cId="0" sldId="2147483657"/>
              <ac:spMk id="84" creationId="{00000000-0000-0000-0000-000000000000}"/>
            </ac:spMkLst>
          </pc:spChg>
          <pc:spChg chg="mod">
            <ac:chgData name="Andy Kenworthy" userId="75d71ae4-11ea-430a-9169-d09ea2946d11" providerId="ADAL" clId="{55B6793C-9F97-394E-B111-DF47019AFA87}" dt="2021-07-27T11:11:13.455" v="499" actId="2711"/>
            <ac:spMkLst>
              <pc:docMk/>
              <pc:sldMasterMk cId="0" sldId="2147483648"/>
              <pc:sldLayoutMk cId="0" sldId="2147483657"/>
              <ac:spMk id="85"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7"/>
              <ac:spMk id="86" creationId="{00000000-0000-0000-0000-000000000000}"/>
            </ac:spMkLst>
          </pc:spChg>
        </pc:sldLayoutChg>
        <pc:sldLayoutChg chg="modSp">
          <pc:chgData name="Andy Kenworthy" userId="75d71ae4-11ea-430a-9169-d09ea2946d11" providerId="ADAL" clId="{55B6793C-9F97-394E-B111-DF47019AFA87}" dt="2021-07-27T11:09:35.837" v="493"/>
          <pc:sldLayoutMkLst>
            <pc:docMk/>
            <pc:sldMasterMk cId="0" sldId="2147483648"/>
            <pc:sldLayoutMk cId="0" sldId="2147483658"/>
          </pc:sldLayoutMkLst>
          <pc:spChg chg="mod">
            <ac:chgData name="Andy Kenworthy" userId="75d71ae4-11ea-430a-9169-d09ea2946d11" providerId="ADAL" clId="{55B6793C-9F97-394E-B111-DF47019AFA87}" dt="2021-07-27T11:09:27.555" v="491"/>
            <ac:spMkLst>
              <pc:docMk/>
              <pc:sldMasterMk cId="0" sldId="2147483648"/>
              <pc:sldLayoutMk cId="0" sldId="2147483658"/>
              <ac:spMk id="93"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8"/>
              <ac:spMk id="94"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8"/>
              <ac:spMk id="95" creationId="{00000000-0000-0000-0000-000000000000}"/>
            </ac:spMkLst>
          </pc:spChg>
        </pc:sldLayoutChg>
        <pc:sldLayoutChg chg="modSp">
          <pc:chgData name="Andy Kenworthy" userId="75d71ae4-11ea-430a-9169-d09ea2946d11" providerId="ADAL" clId="{55B6793C-9F97-394E-B111-DF47019AFA87}" dt="2021-07-27T11:10:58.191" v="498" actId="2711"/>
          <pc:sldLayoutMkLst>
            <pc:docMk/>
            <pc:sldMasterMk cId="0" sldId="2147483648"/>
            <pc:sldLayoutMk cId="0" sldId="2147483659"/>
          </pc:sldLayoutMkLst>
          <pc:spChg chg="mod">
            <ac:chgData name="Andy Kenworthy" userId="75d71ae4-11ea-430a-9169-d09ea2946d11" providerId="ADAL" clId="{55B6793C-9F97-394E-B111-DF47019AFA87}" dt="2021-07-27T11:10:58.191" v="498" actId="2711"/>
            <ac:spMkLst>
              <pc:docMk/>
              <pc:sldMasterMk cId="0" sldId="2147483648"/>
              <pc:sldLayoutMk cId="0" sldId="2147483659"/>
              <ac:spMk id="102" creationId="{00000000-0000-0000-0000-000000000000}"/>
            </ac:spMkLst>
          </pc:spChg>
          <pc:spChg chg="mod">
            <ac:chgData name="Andy Kenworthy" userId="75d71ae4-11ea-430a-9169-d09ea2946d11" providerId="ADAL" clId="{55B6793C-9F97-394E-B111-DF47019AFA87}" dt="2021-07-27T11:09:35.837" v="493"/>
            <ac:spMkLst>
              <pc:docMk/>
              <pc:sldMasterMk cId="0" sldId="2147483648"/>
              <pc:sldLayoutMk cId="0" sldId="2147483659"/>
              <ac:spMk id="103" creationId="{00000000-0000-0000-0000-000000000000}"/>
            </ac:spMkLst>
          </pc:spChg>
        </pc:sldLayoutChg>
        <pc:sldLayoutChg chg="modSp">
          <pc:chgData name="Andy Kenworthy" userId="75d71ae4-11ea-430a-9169-d09ea2946d11" providerId="ADAL" clId="{55B6793C-9F97-394E-B111-DF47019AFA87}" dt="2021-07-27T11:09:35.837" v="493"/>
          <pc:sldLayoutMkLst>
            <pc:docMk/>
            <pc:sldMasterMk cId="0" sldId="2147483648"/>
            <pc:sldLayoutMk cId="0" sldId="2147483660"/>
          </pc:sldLayoutMkLst>
          <pc:spChg chg="mod">
            <ac:chgData name="Andy Kenworthy" userId="75d71ae4-11ea-430a-9169-d09ea2946d11" providerId="ADAL" clId="{55B6793C-9F97-394E-B111-DF47019AFA87}" dt="2021-07-27T11:09:35.837" v="493"/>
            <ac:spMkLst>
              <pc:docMk/>
              <pc:sldMasterMk cId="0" sldId="2147483648"/>
              <pc:sldLayoutMk cId="0" sldId="2147483660"/>
              <ac:spMk id="110" creationId="{00000000-0000-0000-0000-000000000000}"/>
            </ac:spMkLst>
          </pc:spChg>
        </pc:sldLayoutChg>
        <pc:sldLayoutChg chg="modSp">
          <pc:chgData name="Andy Kenworthy" userId="75d71ae4-11ea-430a-9169-d09ea2946d11" providerId="ADAL" clId="{55B6793C-9F97-394E-B111-DF47019AFA87}" dt="2021-07-27T11:11:29.957" v="502" actId="2711"/>
          <pc:sldLayoutMkLst>
            <pc:docMk/>
            <pc:sldMasterMk cId="0" sldId="2147483648"/>
            <pc:sldLayoutMk cId="0" sldId="2147483661"/>
          </pc:sldLayoutMkLst>
          <pc:spChg chg="mod">
            <ac:chgData name="Andy Kenworthy" userId="75d71ae4-11ea-430a-9169-d09ea2946d11" providerId="ADAL" clId="{55B6793C-9F97-394E-B111-DF47019AFA87}" dt="2021-07-27T11:09:30.158" v="492"/>
            <ac:spMkLst>
              <pc:docMk/>
              <pc:sldMasterMk cId="0" sldId="2147483648"/>
              <pc:sldLayoutMk cId="0" sldId="2147483661"/>
              <ac:spMk id="117" creationId="{00000000-0000-0000-0000-000000000000}"/>
            </ac:spMkLst>
          </pc:spChg>
          <pc:spChg chg="mod">
            <ac:chgData name="Andy Kenworthy" userId="75d71ae4-11ea-430a-9169-d09ea2946d11" providerId="ADAL" clId="{55B6793C-9F97-394E-B111-DF47019AFA87}" dt="2021-07-27T11:11:29.957" v="502" actId="2711"/>
            <ac:spMkLst>
              <pc:docMk/>
              <pc:sldMasterMk cId="0" sldId="2147483648"/>
              <pc:sldLayoutMk cId="0" sldId="2147483661"/>
              <ac:spMk id="118" creationId="{00000000-0000-0000-0000-000000000000}"/>
            </ac:spMkLst>
          </pc:spChg>
          <pc:spChg chg="mod">
            <ac:chgData name="Andy Kenworthy" userId="75d71ae4-11ea-430a-9169-d09ea2946d11" providerId="ADAL" clId="{55B6793C-9F97-394E-B111-DF47019AFA87}" dt="2021-07-27T11:09:30.158" v="492"/>
            <ac:spMkLst>
              <pc:docMk/>
              <pc:sldMasterMk cId="0" sldId="2147483648"/>
              <pc:sldLayoutMk cId="0" sldId="2147483661"/>
              <ac:spMk id="119" creationId="{00000000-0000-0000-0000-000000000000}"/>
            </ac:spMkLst>
          </pc:spChg>
          <pc:spChg chg="mod">
            <ac:chgData name="Andy Kenworthy" userId="75d71ae4-11ea-430a-9169-d09ea2946d11" providerId="ADAL" clId="{55B6793C-9F97-394E-B111-DF47019AFA87}" dt="2021-07-27T11:09:30.158" v="492"/>
            <ac:spMkLst>
              <pc:docMk/>
              <pc:sldMasterMk cId="0" sldId="2147483648"/>
              <pc:sldLayoutMk cId="0" sldId="2147483661"/>
              <ac:spMk id="120" creationId="{00000000-0000-0000-0000-000000000000}"/>
            </ac:spMkLst>
          </pc:spChg>
          <pc:spChg chg="mod">
            <ac:chgData name="Andy Kenworthy" userId="75d71ae4-11ea-430a-9169-d09ea2946d11" providerId="ADAL" clId="{55B6793C-9F97-394E-B111-DF47019AFA87}" dt="2021-07-27T11:09:30.158" v="492"/>
            <ac:spMkLst>
              <pc:docMk/>
              <pc:sldMasterMk cId="0" sldId="2147483648"/>
              <pc:sldLayoutMk cId="0" sldId="2147483661"/>
              <ac:spMk id="121" creationId="{00000000-0000-0000-0000-000000000000}"/>
            </ac:spMkLst>
          </pc:spChg>
        </pc:sldLayoutChg>
        <pc:sldLayoutChg chg="modSp">
          <pc:chgData name="Andy Kenworthy" userId="75d71ae4-11ea-430a-9169-d09ea2946d11" providerId="ADAL" clId="{55B6793C-9F97-394E-B111-DF47019AFA87}" dt="2021-07-27T11:11:53.469" v="504" actId="2711"/>
          <pc:sldLayoutMkLst>
            <pc:docMk/>
            <pc:sldMasterMk cId="0" sldId="2147483648"/>
            <pc:sldLayoutMk cId="0" sldId="2147483662"/>
          </pc:sldLayoutMkLst>
          <pc:spChg chg="mod">
            <ac:chgData name="Andy Kenworthy" userId="75d71ae4-11ea-430a-9169-d09ea2946d11" providerId="ADAL" clId="{55B6793C-9F97-394E-B111-DF47019AFA87}" dt="2021-07-27T11:07:28.872" v="481"/>
            <ac:spMkLst>
              <pc:docMk/>
              <pc:sldMasterMk cId="0" sldId="2147483648"/>
              <pc:sldLayoutMk cId="0" sldId="2147483662"/>
              <ac:spMk id="128" creationId="{00000000-0000-0000-0000-000000000000}"/>
            </ac:spMkLst>
          </pc:spChg>
          <pc:spChg chg="mod">
            <ac:chgData name="Andy Kenworthy" userId="75d71ae4-11ea-430a-9169-d09ea2946d11" providerId="ADAL" clId="{55B6793C-9F97-394E-B111-DF47019AFA87}" dt="2021-07-27T11:11:47.957" v="503" actId="2711"/>
            <ac:spMkLst>
              <pc:docMk/>
              <pc:sldMasterMk cId="0" sldId="2147483648"/>
              <pc:sldLayoutMk cId="0" sldId="2147483662"/>
              <ac:spMk id="129" creationId="{00000000-0000-0000-0000-000000000000}"/>
            </ac:spMkLst>
          </pc:spChg>
          <pc:spChg chg="mod">
            <ac:chgData name="Andy Kenworthy" userId="75d71ae4-11ea-430a-9169-d09ea2946d11" providerId="ADAL" clId="{55B6793C-9F97-394E-B111-DF47019AFA87}" dt="2021-07-27T11:11:53.469" v="504" actId="2711"/>
            <ac:spMkLst>
              <pc:docMk/>
              <pc:sldMasterMk cId="0" sldId="2147483648"/>
              <pc:sldLayoutMk cId="0" sldId="2147483662"/>
              <ac:spMk id="130" creationId="{00000000-0000-0000-0000-000000000000}"/>
            </ac:spMkLst>
          </pc:spChg>
          <pc:spChg chg="mod">
            <ac:chgData name="Andy Kenworthy" userId="75d71ae4-11ea-430a-9169-d09ea2946d11" providerId="ADAL" clId="{55B6793C-9F97-394E-B111-DF47019AFA87}" dt="2021-07-27T11:09:24.585" v="490"/>
            <ac:spMkLst>
              <pc:docMk/>
              <pc:sldMasterMk cId="0" sldId="2147483648"/>
              <pc:sldLayoutMk cId="0" sldId="2147483662"/>
              <ac:spMk id="131" creationId="{00000000-0000-0000-0000-000000000000}"/>
            </ac:spMkLst>
          </pc:spChg>
        </pc:sldLayoutChg>
      </pc:sldMasterChg>
    </pc:docChg>
  </pc:docChgLst>
  <pc:docChgLst>
    <pc:chgData name="Vicky J0nes" userId="fbf1fb73f50563ac" providerId="LiveId" clId="{302CD458-B125-EE41-898A-C4EEB97CE3B4}"/>
    <pc:docChg chg="undo redo custSel addSld delSld modSld sldOrd">
      <pc:chgData name="Vicky J0nes" userId="fbf1fb73f50563ac" providerId="LiveId" clId="{302CD458-B125-EE41-898A-C4EEB97CE3B4}" dt="2021-08-10T11:28:31.298" v="524" actId="6559"/>
      <pc:docMkLst>
        <pc:docMk/>
      </pc:docMkLst>
      <pc:sldChg chg="addSp delSp modSp mod">
        <pc:chgData name="Vicky J0nes" userId="fbf1fb73f50563ac" providerId="LiveId" clId="{302CD458-B125-EE41-898A-C4EEB97CE3B4}" dt="2021-07-23T08:49:58.340" v="447" actId="478"/>
        <pc:sldMkLst>
          <pc:docMk/>
          <pc:sldMk cId="0" sldId="256"/>
        </pc:sldMkLst>
        <pc:picChg chg="add del mod">
          <ac:chgData name="Vicky J0nes" userId="fbf1fb73f50563ac" providerId="LiveId" clId="{302CD458-B125-EE41-898A-C4EEB97CE3B4}" dt="2021-07-23T08:49:58.340" v="447" actId="478"/>
          <ac:picMkLst>
            <pc:docMk/>
            <pc:sldMk cId="0" sldId="256"/>
            <ac:picMk id="3" creationId="{D8B8ABE3-9286-6F4D-8421-ACB74DE70021}"/>
          </ac:picMkLst>
        </pc:picChg>
      </pc:sldChg>
      <pc:sldChg chg="modSp del mod">
        <pc:chgData name="Vicky J0nes" userId="fbf1fb73f50563ac" providerId="LiveId" clId="{302CD458-B125-EE41-898A-C4EEB97CE3B4}" dt="2021-08-10T11:18:08.917" v="460" actId="2696"/>
        <pc:sldMkLst>
          <pc:docMk/>
          <pc:sldMk cId="0" sldId="257"/>
        </pc:sldMkLst>
        <pc:spChg chg="mod">
          <ac:chgData name="Vicky J0nes" userId="fbf1fb73f50563ac" providerId="LiveId" clId="{302CD458-B125-EE41-898A-C4EEB97CE3B4}" dt="2021-08-10T11:17:42.385" v="457" actId="207"/>
          <ac:spMkLst>
            <pc:docMk/>
            <pc:sldMk cId="0" sldId="257"/>
            <ac:spMk id="145" creationId="{00000000-0000-0000-0000-000000000000}"/>
          </ac:spMkLst>
        </pc:spChg>
        <pc:spChg chg="mod">
          <ac:chgData name="Vicky J0nes" userId="fbf1fb73f50563ac" providerId="LiveId" clId="{302CD458-B125-EE41-898A-C4EEB97CE3B4}" dt="2021-08-10T11:16:48.852" v="451" actId="14100"/>
          <ac:spMkLst>
            <pc:docMk/>
            <pc:sldMk cId="0" sldId="257"/>
            <ac:spMk id="146" creationId="{00000000-0000-0000-0000-000000000000}"/>
          </ac:spMkLst>
        </pc:spChg>
        <pc:spChg chg="mod">
          <ac:chgData name="Vicky J0nes" userId="fbf1fb73f50563ac" providerId="LiveId" clId="{302CD458-B125-EE41-898A-C4EEB97CE3B4}" dt="2021-08-10T11:17:39.383" v="456" actId="207"/>
          <ac:spMkLst>
            <pc:docMk/>
            <pc:sldMk cId="0" sldId="257"/>
            <ac:spMk id="148" creationId="{00000000-0000-0000-0000-000000000000}"/>
          </ac:spMkLst>
        </pc:spChg>
        <pc:spChg chg="mod">
          <ac:chgData name="Vicky J0nes" userId="fbf1fb73f50563ac" providerId="LiveId" clId="{302CD458-B125-EE41-898A-C4EEB97CE3B4}" dt="2021-08-10T11:17:46.900" v="458" actId="207"/>
          <ac:spMkLst>
            <pc:docMk/>
            <pc:sldMk cId="0" sldId="257"/>
            <ac:spMk id="149" creationId="{00000000-0000-0000-0000-000000000000}"/>
          </ac:spMkLst>
        </pc:spChg>
        <pc:picChg chg="mod">
          <ac:chgData name="Vicky J0nes" userId="fbf1fb73f50563ac" providerId="LiveId" clId="{302CD458-B125-EE41-898A-C4EEB97CE3B4}" dt="2021-08-10T11:16:38.665" v="449" actId="1076"/>
          <ac:picMkLst>
            <pc:docMk/>
            <pc:sldMk cId="0" sldId="257"/>
            <ac:picMk id="3" creationId="{0AF5AEF6-3572-A14A-8B56-A845B071D4FE}"/>
          </ac:picMkLst>
        </pc:picChg>
      </pc:sldChg>
      <pc:sldChg chg="modSp mod">
        <pc:chgData name="Vicky J0nes" userId="fbf1fb73f50563ac" providerId="LiveId" clId="{302CD458-B125-EE41-898A-C4EEB97CE3B4}" dt="2021-07-23T08:26:27.858" v="169" actId="1035"/>
        <pc:sldMkLst>
          <pc:docMk/>
          <pc:sldMk cId="0" sldId="259"/>
        </pc:sldMkLst>
        <pc:spChg chg="mod">
          <ac:chgData name="Vicky J0nes" userId="fbf1fb73f50563ac" providerId="LiveId" clId="{302CD458-B125-EE41-898A-C4EEB97CE3B4}" dt="2021-07-23T08:26:15.435" v="149" actId="1076"/>
          <ac:spMkLst>
            <pc:docMk/>
            <pc:sldMk cId="0" sldId="259"/>
            <ac:spMk id="13" creationId="{A564C486-A06F-414F-B45E-3CBB70AC4EB7}"/>
          </ac:spMkLst>
        </pc:spChg>
        <pc:spChg chg="mod">
          <ac:chgData name="Vicky J0nes" userId="fbf1fb73f50563ac" providerId="LiveId" clId="{302CD458-B125-EE41-898A-C4EEB97CE3B4}" dt="2021-07-23T08:25:23.214" v="103" actId="1076"/>
          <ac:spMkLst>
            <pc:docMk/>
            <pc:sldMk cId="0" sldId="259"/>
            <ac:spMk id="169" creationId="{00000000-0000-0000-0000-000000000000}"/>
          </ac:spMkLst>
        </pc:spChg>
        <pc:spChg chg="mod">
          <ac:chgData name="Vicky J0nes" userId="fbf1fb73f50563ac" providerId="LiveId" clId="{302CD458-B125-EE41-898A-C4EEB97CE3B4}" dt="2021-07-23T08:24:59.645" v="102" actId="113"/>
          <ac:spMkLst>
            <pc:docMk/>
            <pc:sldMk cId="0" sldId="259"/>
            <ac:spMk id="170" creationId="{00000000-0000-0000-0000-000000000000}"/>
          </ac:spMkLst>
        </pc:spChg>
        <pc:picChg chg="mod">
          <ac:chgData name="Vicky J0nes" userId="fbf1fb73f50563ac" providerId="LiveId" clId="{302CD458-B125-EE41-898A-C4EEB97CE3B4}" dt="2021-07-23T08:26:09.581" v="148" actId="1076"/>
          <ac:picMkLst>
            <pc:docMk/>
            <pc:sldMk cId="0" sldId="259"/>
            <ac:picMk id="3" creationId="{7079C984-1F73-314F-A255-CDD27D124186}"/>
          </ac:picMkLst>
        </pc:picChg>
        <pc:picChg chg="mod">
          <ac:chgData name="Vicky J0nes" userId="fbf1fb73f50563ac" providerId="LiveId" clId="{302CD458-B125-EE41-898A-C4EEB97CE3B4}" dt="2021-07-23T08:25:26.798" v="106" actId="1036"/>
          <ac:picMkLst>
            <pc:docMk/>
            <pc:sldMk cId="0" sldId="259"/>
            <ac:picMk id="6" creationId="{B8E4312B-6BE1-354D-B7E8-4405F378355B}"/>
          </ac:picMkLst>
        </pc:picChg>
        <pc:picChg chg="mod">
          <ac:chgData name="Vicky J0nes" userId="fbf1fb73f50563ac" providerId="LiveId" clId="{302CD458-B125-EE41-898A-C4EEB97CE3B4}" dt="2021-07-23T08:25:28.785" v="109" actId="1036"/>
          <ac:picMkLst>
            <pc:docMk/>
            <pc:sldMk cId="0" sldId="259"/>
            <ac:picMk id="8" creationId="{FAC1A95E-7809-3145-B866-019840E49800}"/>
          </ac:picMkLst>
        </pc:picChg>
        <pc:picChg chg="mod">
          <ac:chgData name="Vicky J0nes" userId="fbf1fb73f50563ac" providerId="LiveId" clId="{302CD458-B125-EE41-898A-C4EEB97CE3B4}" dt="2021-07-23T08:25:33.768" v="119" actId="1035"/>
          <ac:picMkLst>
            <pc:docMk/>
            <pc:sldMk cId="0" sldId="259"/>
            <ac:picMk id="11" creationId="{BD908EF8-711D-3D43-BF1F-26CDD7BC4672}"/>
          </ac:picMkLst>
        </pc:picChg>
        <pc:picChg chg="mod">
          <ac:chgData name="Vicky J0nes" userId="fbf1fb73f50563ac" providerId="LiveId" clId="{302CD458-B125-EE41-898A-C4EEB97CE3B4}" dt="2021-07-23T08:25:39.927" v="140" actId="1035"/>
          <ac:picMkLst>
            <pc:docMk/>
            <pc:sldMk cId="0" sldId="259"/>
            <ac:picMk id="15" creationId="{DE268207-DE99-BE4B-ADCA-89D35F30AC88}"/>
          </ac:picMkLst>
        </pc:picChg>
        <pc:picChg chg="mod">
          <ac:chgData name="Vicky J0nes" userId="fbf1fb73f50563ac" providerId="LiveId" clId="{302CD458-B125-EE41-898A-C4EEB97CE3B4}" dt="2021-07-23T08:26:21.611" v="150" actId="1076"/>
          <ac:picMkLst>
            <pc:docMk/>
            <pc:sldMk cId="0" sldId="259"/>
            <ac:picMk id="17" creationId="{64E2384C-12FC-7549-9A81-147B7F7707C5}"/>
          </ac:picMkLst>
        </pc:picChg>
        <pc:picChg chg="mod">
          <ac:chgData name="Vicky J0nes" userId="fbf1fb73f50563ac" providerId="LiveId" clId="{302CD458-B125-EE41-898A-C4EEB97CE3B4}" dt="2021-07-23T08:26:27.858" v="169" actId="1035"/>
          <ac:picMkLst>
            <pc:docMk/>
            <pc:sldMk cId="0" sldId="259"/>
            <ac:picMk id="19" creationId="{902C94E4-991C-2F4A-A3F9-06892F30AF57}"/>
          </ac:picMkLst>
        </pc:picChg>
      </pc:sldChg>
      <pc:sldChg chg="addSp delSp modSp mod">
        <pc:chgData name="Vicky J0nes" userId="fbf1fb73f50563ac" providerId="LiveId" clId="{302CD458-B125-EE41-898A-C4EEB97CE3B4}" dt="2021-07-23T08:46:12.129" v="435" actId="1076"/>
        <pc:sldMkLst>
          <pc:docMk/>
          <pc:sldMk cId="0" sldId="260"/>
        </pc:sldMkLst>
        <pc:spChg chg="mod">
          <ac:chgData name="Vicky J0nes" userId="fbf1fb73f50563ac" providerId="LiveId" clId="{302CD458-B125-EE41-898A-C4EEB97CE3B4}" dt="2021-07-23T08:46:12.129" v="435" actId="1076"/>
          <ac:spMkLst>
            <pc:docMk/>
            <pc:sldMk cId="0" sldId="260"/>
            <ac:spMk id="3" creationId="{E31DE727-D1A0-9646-9E90-E11512490852}"/>
          </ac:spMkLst>
        </pc:spChg>
        <pc:spChg chg="mod">
          <ac:chgData name="Vicky J0nes" userId="fbf1fb73f50563ac" providerId="LiveId" clId="{302CD458-B125-EE41-898A-C4EEB97CE3B4}" dt="2021-07-23T08:45:43.183" v="431" actId="1076"/>
          <ac:spMkLst>
            <pc:docMk/>
            <pc:sldMk cId="0" sldId="260"/>
            <ac:spMk id="17" creationId="{A6F6B9AD-B68F-6A41-9E65-8E9150C69616}"/>
          </ac:spMkLst>
        </pc:spChg>
        <pc:spChg chg="mod">
          <ac:chgData name="Vicky J0nes" userId="fbf1fb73f50563ac" providerId="LiveId" clId="{302CD458-B125-EE41-898A-C4EEB97CE3B4}" dt="2021-07-23T08:45:43.183" v="431" actId="1076"/>
          <ac:spMkLst>
            <pc:docMk/>
            <pc:sldMk cId="0" sldId="260"/>
            <ac:spMk id="20" creationId="{2C614CF8-0C87-EF4B-8F3F-8D537E4CEB61}"/>
          </ac:spMkLst>
        </pc:spChg>
        <pc:spChg chg="mod">
          <ac:chgData name="Vicky J0nes" userId="fbf1fb73f50563ac" providerId="LiveId" clId="{302CD458-B125-EE41-898A-C4EEB97CE3B4}" dt="2021-07-23T08:45:43.183" v="431" actId="1076"/>
          <ac:spMkLst>
            <pc:docMk/>
            <pc:sldMk cId="0" sldId="260"/>
            <ac:spMk id="174" creationId="{00000000-0000-0000-0000-000000000000}"/>
          </ac:spMkLst>
        </pc:spChg>
        <pc:spChg chg="mod">
          <ac:chgData name="Vicky J0nes" userId="fbf1fb73f50563ac" providerId="LiveId" clId="{302CD458-B125-EE41-898A-C4EEB97CE3B4}" dt="2021-07-23T08:45:43.183" v="431" actId="1076"/>
          <ac:spMkLst>
            <pc:docMk/>
            <pc:sldMk cId="0" sldId="260"/>
            <ac:spMk id="175" creationId="{00000000-0000-0000-0000-000000000000}"/>
          </ac:spMkLst>
        </pc:spChg>
        <pc:spChg chg="mod">
          <ac:chgData name="Vicky J0nes" userId="fbf1fb73f50563ac" providerId="LiveId" clId="{302CD458-B125-EE41-898A-C4EEB97CE3B4}" dt="2021-07-23T08:45:43.183" v="431" actId="1076"/>
          <ac:spMkLst>
            <pc:docMk/>
            <pc:sldMk cId="0" sldId="260"/>
            <ac:spMk id="176" creationId="{00000000-0000-0000-0000-000000000000}"/>
          </ac:spMkLst>
        </pc:spChg>
        <pc:spChg chg="mod">
          <ac:chgData name="Vicky J0nes" userId="fbf1fb73f50563ac" providerId="LiveId" clId="{302CD458-B125-EE41-898A-C4EEB97CE3B4}" dt="2021-07-23T08:38:16.278" v="369" actId="20577"/>
          <ac:spMkLst>
            <pc:docMk/>
            <pc:sldMk cId="0" sldId="260"/>
            <ac:spMk id="178" creationId="{00000000-0000-0000-0000-000000000000}"/>
          </ac:spMkLst>
        </pc:spChg>
        <pc:spChg chg="mod">
          <ac:chgData name="Vicky J0nes" userId="fbf1fb73f50563ac" providerId="LiveId" clId="{302CD458-B125-EE41-898A-C4EEB97CE3B4}" dt="2021-07-23T08:45:43.183" v="431" actId="1076"/>
          <ac:spMkLst>
            <pc:docMk/>
            <pc:sldMk cId="0" sldId="260"/>
            <ac:spMk id="180" creationId="{00000000-0000-0000-0000-000000000000}"/>
          </ac:spMkLst>
        </pc:spChg>
        <pc:spChg chg="add del mod">
          <ac:chgData name="Vicky J0nes" userId="fbf1fb73f50563ac" providerId="LiveId" clId="{302CD458-B125-EE41-898A-C4EEB97CE3B4}" dt="2021-07-23T08:45:43.183" v="431" actId="1076"/>
          <ac:spMkLst>
            <pc:docMk/>
            <pc:sldMk cId="0" sldId="260"/>
            <ac:spMk id="182" creationId="{00000000-0000-0000-0000-000000000000}"/>
          </ac:spMkLst>
        </pc:spChg>
        <pc:picChg chg="mod">
          <ac:chgData name="Vicky J0nes" userId="fbf1fb73f50563ac" providerId="LiveId" clId="{302CD458-B125-EE41-898A-C4EEB97CE3B4}" dt="2021-07-23T08:45:43.183" v="431" actId="1076"/>
          <ac:picMkLst>
            <pc:docMk/>
            <pc:sldMk cId="0" sldId="260"/>
            <ac:picMk id="2" creationId="{963C5124-A6F8-2649-BD7A-816AA7D63E77}"/>
          </ac:picMkLst>
        </pc:picChg>
        <pc:picChg chg="mod">
          <ac:chgData name="Vicky J0nes" userId="fbf1fb73f50563ac" providerId="LiveId" clId="{302CD458-B125-EE41-898A-C4EEB97CE3B4}" dt="2021-07-23T08:45:43.183" v="431" actId="1076"/>
          <ac:picMkLst>
            <pc:docMk/>
            <pc:sldMk cId="0" sldId="260"/>
            <ac:picMk id="7" creationId="{222468BB-154F-FB4C-A07E-9E6CD956601B}"/>
          </ac:picMkLst>
        </pc:picChg>
        <pc:picChg chg="mod">
          <ac:chgData name="Vicky J0nes" userId="fbf1fb73f50563ac" providerId="LiveId" clId="{302CD458-B125-EE41-898A-C4EEB97CE3B4}" dt="2021-07-23T08:45:43.183" v="431" actId="1076"/>
          <ac:picMkLst>
            <pc:docMk/>
            <pc:sldMk cId="0" sldId="260"/>
            <ac:picMk id="179" creationId="{00000000-0000-0000-0000-000000000000}"/>
          </ac:picMkLst>
        </pc:picChg>
        <pc:picChg chg="mod">
          <ac:chgData name="Vicky J0nes" userId="fbf1fb73f50563ac" providerId="LiveId" clId="{302CD458-B125-EE41-898A-C4EEB97CE3B4}" dt="2021-07-23T08:45:43.183" v="431" actId="1076"/>
          <ac:picMkLst>
            <pc:docMk/>
            <pc:sldMk cId="0" sldId="260"/>
            <ac:picMk id="181" creationId="{00000000-0000-0000-0000-000000000000}"/>
          </ac:picMkLst>
        </pc:picChg>
        <pc:picChg chg="mod">
          <ac:chgData name="Vicky J0nes" userId="fbf1fb73f50563ac" providerId="LiveId" clId="{302CD458-B125-EE41-898A-C4EEB97CE3B4}" dt="2021-07-23T08:45:43.183" v="431" actId="1076"/>
          <ac:picMkLst>
            <pc:docMk/>
            <pc:sldMk cId="0" sldId="260"/>
            <ac:picMk id="185" creationId="{00000000-0000-0000-0000-000000000000}"/>
          </ac:picMkLst>
        </pc:picChg>
        <pc:picChg chg="mod">
          <ac:chgData name="Vicky J0nes" userId="fbf1fb73f50563ac" providerId="LiveId" clId="{302CD458-B125-EE41-898A-C4EEB97CE3B4}" dt="2021-07-23T08:45:43.183" v="431" actId="1076"/>
          <ac:picMkLst>
            <pc:docMk/>
            <pc:sldMk cId="0" sldId="260"/>
            <ac:picMk id="186" creationId="{00000000-0000-0000-0000-000000000000}"/>
          </ac:picMkLst>
        </pc:picChg>
        <pc:picChg chg="mod">
          <ac:chgData name="Vicky J0nes" userId="fbf1fb73f50563ac" providerId="LiveId" clId="{302CD458-B125-EE41-898A-C4EEB97CE3B4}" dt="2021-07-23T08:45:43.183" v="431" actId="1076"/>
          <ac:picMkLst>
            <pc:docMk/>
            <pc:sldMk cId="0" sldId="260"/>
            <ac:picMk id="187" creationId="{00000000-0000-0000-0000-000000000000}"/>
          </ac:picMkLst>
        </pc:picChg>
      </pc:sldChg>
      <pc:sldChg chg="modSp mod">
        <pc:chgData name="Vicky J0nes" userId="fbf1fb73f50563ac" providerId="LiveId" clId="{302CD458-B125-EE41-898A-C4EEB97CE3B4}" dt="2021-07-23T08:47:31.439" v="439" actId="1076"/>
        <pc:sldMkLst>
          <pc:docMk/>
          <pc:sldMk cId="0" sldId="261"/>
        </pc:sldMkLst>
        <pc:spChg chg="mod">
          <ac:chgData name="Vicky J0nes" userId="fbf1fb73f50563ac" providerId="LiveId" clId="{302CD458-B125-EE41-898A-C4EEB97CE3B4}" dt="2021-07-23T08:28:58.326" v="304" actId="113"/>
          <ac:spMkLst>
            <pc:docMk/>
            <pc:sldMk cId="0" sldId="261"/>
            <ac:spMk id="189" creationId="{00000000-0000-0000-0000-000000000000}"/>
          </ac:spMkLst>
        </pc:spChg>
        <pc:picChg chg="mod">
          <ac:chgData name="Vicky J0nes" userId="fbf1fb73f50563ac" providerId="LiveId" clId="{302CD458-B125-EE41-898A-C4EEB97CE3B4}" dt="2021-07-23T08:47:31.439" v="439" actId="1076"/>
          <ac:picMkLst>
            <pc:docMk/>
            <pc:sldMk cId="0" sldId="261"/>
            <ac:picMk id="4" creationId="{B04F4A04-E765-594D-BE50-094DAD351CC8}"/>
          </ac:picMkLst>
        </pc:picChg>
      </pc:sldChg>
      <pc:sldChg chg="modSp mod">
        <pc:chgData name="Vicky J0nes" userId="fbf1fb73f50563ac" providerId="LiveId" clId="{302CD458-B125-EE41-898A-C4EEB97CE3B4}" dt="2021-07-23T08:29:20.162" v="307" actId="113"/>
        <pc:sldMkLst>
          <pc:docMk/>
          <pc:sldMk cId="0" sldId="265"/>
        </pc:sldMkLst>
        <pc:spChg chg="mod">
          <ac:chgData name="Vicky J0nes" userId="fbf1fb73f50563ac" providerId="LiveId" clId="{302CD458-B125-EE41-898A-C4EEB97CE3B4}" dt="2021-07-23T08:29:20.162" v="307" actId="113"/>
          <ac:spMkLst>
            <pc:docMk/>
            <pc:sldMk cId="0" sldId="265"/>
            <ac:spMk id="210" creationId="{00000000-0000-0000-0000-000000000000}"/>
          </ac:spMkLst>
        </pc:spChg>
      </pc:sldChg>
      <pc:sldChg chg="addSp delSp modSp mod">
        <pc:chgData name="Vicky J0nes" userId="fbf1fb73f50563ac" providerId="LiveId" clId="{302CD458-B125-EE41-898A-C4EEB97CE3B4}" dt="2021-07-23T08:29:25.652" v="308" actId="113"/>
        <pc:sldMkLst>
          <pc:docMk/>
          <pc:sldMk cId="0" sldId="267"/>
        </pc:sldMkLst>
        <pc:spChg chg="mod">
          <ac:chgData name="Vicky J0nes" userId="fbf1fb73f50563ac" providerId="LiveId" clId="{302CD458-B125-EE41-898A-C4EEB97CE3B4}" dt="2021-07-23T08:29:25.652" v="308" actId="113"/>
          <ac:spMkLst>
            <pc:docMk/>
            <pc:sldMk cId="0" sldId="267"/>
            <ac:spMk id="224" creationId="{00000000-0000-0000-0000-000000000000}"/>
          </ac:spMkLst>
        </pc:spChg>
        <pc:picChg chg="del mod">
          <ac:chgData name="Vicky J0nes" userId="fbf1fb73f50563ac" providerId="LiveId" clId="{302CD458-B125-EE41-898A-C4EEB97CE3B4}" dt="2021-07-23T08:18:07.460" v="54" actId="21"/>
          <ac:picMkLst>
            <pc:docMk/>
            <pc:sldMk cId="0" sldId="267"/>
            <ac:picMk id="11" creationId="{5A337F59-2653-4B0C-AC8F-70AB10178275}"/>
          </ac:picMkLst>
        </pc:picChg>
        <pc:picChg chg="mod">
          <ac:chgData name="Vicky J0nes" userId="fbf1fb73f50563ac" providerId="LiveId" clId="{302CD458-B125-EE41-898A-C4EEB97CE3B4}" dt="2021-07-23T08:20:30.907" v="83" actId="1038"/>
          <ac:picMkLst>
            <pc:docMk/>
            <pc:sldMk cId="0" sldId="267"/>
            <ac:picMk id="13" creationId="{7E0C6852-ED53-46E5-8802-CCD2F38C1120}"/>
          </ac:picMkLst>
        </pc:picChg>
        <pc:picChg chg="add del mod">
          <ac:chgData name="Vicky J0nes" userId="fbf1fb73f50563ac" providerId="LiveId" clId="{302CD458-B125-EE41-898A-C4EEB97CE3B4}" dt="2021-07-23T08:19:52.967" v="69" actId="1076"/>
          <ac:picMkLst>
            <pc:docMk/>
            <pc:sldMk cId="0" sldId="267"/>
            <ac:picMk id="16" creationId="{67D50D05-B651-464A-9E0C-0D89EF7D5D29}"/>
          </ac:picMkLst>
        </pc:picChg>
        <pc:picChg chg="add mod">
          <ac:chgData name="Vicky J0nes" userId="fbf1fb73f50563ac" providerId="LiveId" clId="{302CD458-B125-EE41-898A-C4EEB97CE3B4}" dt="2021-07-23T08:18:45.705" v="64" actId="1076"/>
          <ac:picMkLst>
            <pc:docMk/>
            <pc:sldMk cId="0" sldId="267"/>
            <ac:picMk id="17" creationId="{DF2F52C7-A9E3-D04F-AD2C-84AE7CB8E98C}"/>
          </ac:picMkLst>
        </pc:picChg>
        <pc:picChg chg="add mod">
          <ac:chgData name="Vicky J0nes" userId="fbf1fb73f50563ac" providerId="LiveId" clId="{302CD458-B125-EE41-898A-C4EEB97CE3B4}" dt="2021-07-23T08:19:52.967" v="69" actId="1076"/>
          <ac:picMkLst>
            <pc:docMk/>
            <pc:sldMk cId="0" sldId="267"/>
            <ac:picMk id="18" creationId="{C8FB11C1-EDDD-7048-871F-EE2351F8712E}"/>
          </ac:picMkLst>
        </pc:picChg>
        <pc:picChg chg="mod">
          <ac:chgData name="Vicky J0nes" userId="fbf1fb73f50563ac" providerId="LiveId" clId="{302CD458-B125-EE41-898A-C4EEB97CE3B4}" dt="2021-07-23T08:19:52.967" v="69" actId="1076"/>
          <ac:picMkLst>
            <pc:docMk/>
            <pc:sldMk cId="0" sldId="267"/>
            <ac:picMk id="225" creationId="{00000000-0000-0000-0000-000000000000}"/>
          </ac:picMkLst>
        </pc:picChg>
        <pc:picChg chg="mod">
          <ac:chgData name="Vicky J0nes" userId="fbf1fb73f50563ac" providerId="LiveId" clId="{302CD458-B125-EE41-898A-C4EEB97CE3B4}" dt="2021-07-23T08:18:45.705" v="64" actId="1076"/>
          <ac:picMkLst>
            <pc:docMk/>
            <pc:sldMk cId="0" sldId="267"/>
            <ac:picMk id="226" creationId="{00000000-0000-0000-0000-000000000000}"/>
          </ac:picMkLst>
        </pc:picChg>
        <pc:picChg chg="add del mod">
          <ac:chgData name="Vicky J0nes" userId="fbf1fb73f50563ac" providerId="LiveId" clId="{302CD458-B125-EE41-898A-C4EEB97CE3B4}" dt="2021-07-23T08:20:54.032" v="95" actId="1038"/>
          <ac:picMkLst>
            <pc:docMk/>
            <pc:sldMk cId="0" sldId="267"/>
            <ac:picMk id="227" creationId="{00000000-0000-0000-0000-000000000000}"/>
          </ac:picMkLst>
        </pc:picChg>
        <pc:picChg chg="del">
          <ac:chgData name="Vicky J0nes" userId="fbf1fb73f50563ac" providerId="LiveId" clId="{302CD458-B125-EE41-898A-C4EEB97CE3B4}" dt="2021-07-23T08:13:40.944" v="25" actId="21"/>
          <ac:picMkLst>
            <pc:docMk/>
            <pc:sldMk cId="0" sldId="267"/>
            <ac:picMk id="228" creationId="{00000000-0000-0000-0000-000000000000}"/>
          </ac:picMkLst>
        </pc:picChg>
        <pc:picChg chg="mod">
          <ac:chgData name="Vicky J0nes" userId="fbf1fb73f50563ac" providerId="LiveId" clId="{302CD458-B125-EE41-898A-C4EEB97CE3B4}" dt="2021-07-23T08:20:48.247" v="91" actId="1038"/>
          <ac:picMkLst>
            <pc:docMk/>
            <pc:sldMk cId="0" sldId="267"/>
            <ac:picMk id="229" creationId="{00000000-0000-0000-0000-000000000000}"/>
          </ac:picMkLst>
        </pc:picChg>
        <pc:picChg chg="del mod">
          <ac:chgData name="Vicky J0nes" userId="fbf1fb73f50563ac" providerId="LiveId" clId="{302CD458-B125-EE41-898A-C4EEB97CE3B4}" dt="2021-07-23T08:18:07.460" v="54" actId="21"/>
          <ac:picMkLst>
            <pc:docMk/>
            <pc:sldMk cId="0" sldId="267"/>
            <ac:picMk id="230" creationId="{00000000-0000-0000-0000-000000000000}"/>
          </ac:picMkLst>
        </pc:picChg>
        <pc:picChg chg="mod">
          <ac:chgData name="Vicky J0nes" userId="fbf1fb73f50563ac" providerId="LiveId" clId="{302CD458-B125-EE41-898A-C4EEB97CE3B4}" dt="2021-07-23T08:18:45.705" v="64" actId="1076"/>
          <ac:picMkLst>
            <pc:docMk/>
            <pc:sldMk cId="0" sldId="267"/>
            <ac:picMk id="234" creationId="{00000000-0000-0000-0000-000000000000}"/>
          </ac:picMkLst>
        </pc:picChg>
      </pc:sldChg>
      <pc:sldChg chg="addSp delSp modSp mod">
        <pc:chgData name="Vicky J0nes" userId="fbf1fb73f50563ac" providerId="LiveId" clId="{302CD458-B125-EE41-898A-C4EEB97CE3B4}" dt="2021-07-23T08:29:30.805" v="309" actId="113"/>
        <pc:sldMkLst>
          <pc:docMk/>
          <pc:sldMk cId="0" sldId="268"/>
        </pc:sldMkLst>
        <pc:spChg chg="mod">
          <ac:chgData name="Vicky J0nes" userId="fbf1fb73f50563ac" providerId="LiveId" clId="{302CD458-B125-EE41-898A-C4EEB97CE3B4}" dt="2021-07-23T08:29:30.805" v="309" actId="113"/>
          <ac:spMkLst>
            <pc:docMk/>
            <pc:sldMk cId="0" sldId="268"/>
            <ac:spMk id="14" creationId="{60D9D491-EB40-8841-AD9E-45388808A541}"/>
          </ac:spMkLst>
        </pc:spChg>
        <pc:picChg chg="add del">
          <ac:chgData name="Vicky J0nes" userId="fbf1fb73f50563ac" providerId="LiveId" clId="{302CD458-B125-EE41-898A-C4EEB97CE3B4}" dt="2021-07-23T08:13:06.825" v="12" actId="21"/>
          <ac:picMkLst>
            <pc:docMk/>
            <pc:sldMk cId="0" sldId="268"/>
            <ac:picMk id="7" creationId="{C5B45614-2288-4A15-92E9-4949B6DD7B3C}"/>
          </ac:picMkLst>
        </pc:picChg>
        <pc:picChg chg="add del mod">
          <ac:chgData name="Vicky J0nes" userId="fbf1fb73f50563ac" providerId="LiveId" clId="{302CD458-B125-EE41-898A-C4EEB97CE3B4}" dt="2021-07-23T08:13:35.839" v="23"/>
          <ac:picMkLst>
            <pc:docMk/>
            <pc:sldMk cId="0" sldId="268"/>
            <ac:picMk id="15" creationId="{AB2F6F44-8C21-7942-812A-7ADC06038107}"/>
          </ac:picMkLst>
        </pc:picChg>
        <pc:picChg chg="add mod">
          <ac:chgData name="Vicky J0nes" userId="fbf1fb73f50563ac" providerId="LiveId" clId="{302CD458-B125-EE41-898A-C4EEB97CE3B4}" dt="2021-07-23T08:13:50.895" v="28" actId="1076"/>
          <ac:picMkLst>
            <pc:docMk/>
            <pc:sldMk cId="0" sldId="268"/>
            <ac:picMk id="17" creationId="{9276A40A-4F76-DB40-831A-64A422EBD396}"/>
          </ac:picMkLst>
        </pc:picChg>
      </pc:sldChg>
      <pc:sldChg chg="modSp mod">
        <pc:chgData name="Vicky J0nes" userId="fbf1fb73f50563ac" providerId="LiveId" clId="{302CD458-B125-EE41-898A-C4EEB97CE3B4}" dt="2021-07-23T08:33:02.954" v="334" actId="1076"/>
        <pc:sldMkLst>
          <pc:docMk/>
          <pc:sldMk cId="0" sldId="269"/>
        </pc:sldMkLst>
        <pc:spChg chg="mod">
          <ac:chgData name="Vicky J0nes" userId="fbf1fb73f50563ac" providerId="LiveId" clId="{302CD458-B125-EE41-898A-C4EEB97CE3B4}" dt="2021-07-23T08:29:53.749" v="311" actId="20577"/>
          <ac:spMkLst>
            <pc:docMk/>
            <pc:sldMk cId="0" sldId="269"/>
            <ac:spMk id="250" creationId="{00000000-0000-0000-0000-000000000000}"/>
          </ac:spMkLst>
        </pc:spChg>
        <pc:spChg chg="mod">
          <ac:chgData name="Vicky J0nes" userId="fbf1fb73f50563ac" providerId="LiveId" clId="{302CD458-B125-EE41-898A-C4EEB97CE3B4}" dt="2021-07-23T08:33:02.954" v="334" actId="1076"/>
          <ac:spMkLst>
            <pc:docMk/>
            <pc:sldMk cId="0" sldId="269"/>
            <ac:spMk id="251" creationId="{00000000-0000-0000-0000-000000000000}"/>
          </ac:spMkLst>
        </pc:spChg>
      </pc:sldChg>
      <pc:sldChg chg="modSp mod">
        <pc:chgData name="Vicky J0nes" userId="fbf1fb73f50563ac" providerId="LiveId" clId="{302CD458-B125-EE41-898A-C4EEB97CE3B4}" dt="2021-07-23T08:46:51.696" v="436" actId="1076"/>
        <pc:sldMkLst>
          <pc:docMk/>
          <pc:sldMk cId="0" sldId="270"/>
        </pc:sldMkLst>
        <pc:spChg chg="mod">
          <ac:chgData name="Vicky J0nes" userId="fbf1fb73f50563ac" providerId="LiveId" clId="{302CD458-B125-EE41-898A-C4EEB97CE3B4}" dt="2021-07-23T08:46:51.696" v="436" actId="1076"/>
          <ac:spMkLst>
            <pc:docMk/>
            <pc:sldMk cId="0" sldId="270"/>
            <ac:spMk id="2" creationId="{FC781112-F51C-254E-B2EC-90D74652481D}"/>
          </ac:spMkLst>
        </pc:spChg>
        <pc:picChg chg="mod">
          <ac:chgData name="Vicky J0nes" userId="fbf1fb73f50563ac" providerId="LiveId" clId="{302CD458-B125-EE41-898A-C4EEB97CE3B4}" dt="2021-07-23T08:46:51.696" v="436" actId="1076"/>
          <ac:picMkLst>
            <pc:docMk/>
            <pc:sldMk cId="0" sldId="270"/>
            <ac:picMk id="9" creationId="{D6F0A7E0-44DD-7947-BB72-698072EC19FA}"/>
          </ac:picMkLst>
        </pc:picChg>
      </pc:sldChg>
      <pc:sldChg chg="addSp delSp modSp mod">
        <pc:chgData name="Vicky J0nes" userId="fbf1fb73f50563ac" providerId="LiveId" clId="{302CD458-B125-EE41-898A-C4EEB97CE3B4}" dt="2021-07-23T08:28:21.266" v="301" actId="1076"/>
        <pc:sldMkLst>
          <pc:docMk/>
          <pc:sldMk cId="1071875704" sldId="272"/>
        </pc:sldMkLst>
        <pc:spChg chg="mod">
          <ac:chgData name="Vicky J0nes" userId="fbf1fb73f50563ac" providerId="LiveId" clId="{302CD458-B125-EE41-898A-C4EEB97CE3B4}" dt="2021-07-23T08:26:58.748" v="211" actId="113"/>
          <ac:spMkLst>
            <pc:docMk/>
            <pc:sldMk cId="1071875704" sldId="272"/>
            <ac:spMk id="170" creationId="{00000000-0000-0000-0000-000000000000}"/>
          </ac:spMkLst>
        </pc:spChg>
        <pc:picChg chg="mod">
          <ac:chgData name="Vicky J0nes" userId="fbf1fb73f50563ac" providerId="LiveId" clId="{302CD458-B125-EE41-898A-C4EEB97CE3B4}" dt="2021-07-23T08:27:03.292" v="214" actId="1035"/>
          <ac:picMkLst>
            <pc:docMk/>
            <pc:sldMk cId="1071875704" sldId="272"/>
            <ac:picMk id="4" creationId="{5EF12FFD-8222-D941-BCC5-4C3443F6C1B3}"/>
          </ac:picMkLst>
        </pc:picChg>
        <pc:picChg chg="add mod">
          <ac:chgData name="Vicky J0nes" userId="fbf1fb73f50563ac" providerId="LiveId" clId="{302CD458-B125-EE41-898A-C4EEB97CE3B4}" dt="2021-07-23T08:28:21.266" v="301" actId="1076"/>
          <ac:picMkLst>
            <pc:docMk/>
            <pc:sldMk cId="1071875704" sldId="272"/>
            <ac:picMk id="5" creationId="{7EED84D4-2832-AF49-90CA-EAB0A3B68FD6}"/>
          </ac:picMkLst>
        </pc:picChg>
        <pc:picChg chg="del mod">
          <ac:chgData name="Vicky J0nes" userId="fbf1fb73f50563ac" providerId="LiveId" clId="{302CD458-B125-EE41-898A-C4EEB97CE3B4}" dt="2021-07-23T08:28:14.787" v="300" actId="478"/>
          <ac:picMkLst>
            <pc:docMk/>
            <pc:sldMk cId="1071875704" sldId="272"/>
            <ac:picMk id="6" creationId="{254A070A-CBD3-0B47-BCE0-A58D05F26FEF}"/>
          </ac:picMkLst>
        </pc:picChg>
        <pc:picChg chg="mod">
          <ac:chgData name="Vicky J0nes" userId="fbf1fb73f50563ac" providerId="LiveId" clId="{302CD458-B125-EE41-898A-C4EEB97CE3B4}" dt="2021-07-23T08:27:13.465" v="238" actId="1035"/>
          <ac:picMkLst>
            <pc:docMk/>
            <pc:sldMk cId="1071875704" sldId="272"/>
            <ac:picMk id="11" creationId="{0B5A8826-14E6-CF46-9E3A-C599462509F4}"/>
          </ac:picMkLst>
        </pc:picChg>
        <pc:picChg chg="mod">
          <ac:chgData name="Vicky J0nes" userId="fbf1fb73f50563ac" providerId="LiveId" clId="{302CD458-B125-EE41-898A-C4EEB97CE3B4}" dt="2021-07-23T08:27:19.758" v="263" actId="1036"/>
          <ac:picMkLst>
            <pc:docMk/>
            <pc:sldMk cId="1071875704" sldId="272"/>
            <ac:picMk id="12" creationId="{7FE69BAC-A3E8-2A4B-AC48-C09ECBEA948C}"/>
          </ac:picMkLst>
        </pc:picChg>
        <pc:picChg chg="mod">
          <ac:chgData name="Vicky J0nes" userId="fbf1fb73f50563ac" providerId="LiveId" clId="{302CD458-B125-EE41-898A-C4EEB97CE3B4}" dt="2021-07-23T08:27:23.678" v="273" actId="1035"/>
          <ac:picMkLst>
            <pc:docMk/>
            <pc:sldMk cId="1071875704" sldId="272"/>
            <ac:picMk id="14" creationId="{94F4F716-9B89-8B42-AE24-9685FB2BADF1}"/>
          </ac:picMkLst>
        </pc:picChg>
        <pc:picChg chg="mod">
          <ac:chgData name="Vicky J0nes" userId="fbf1fb73f50563ac" providerId="LiveId" clId="{302CD458-B125-EE41-898A-C4EEB97CE3B4}" dt="2021-07-23T08:27:28.248" v="287" actId="1035"/>
          <ac:picMkLst>
            <pc:docMk/>
            <pc:sldMk cId="1071875704" sldId="272"/>
            <ac:picMk id="17" creationId="{02B4A533-DE70-9A45-AE89-D4AC21ABB535}"/>
          </ac:picMkLst>
        </pc:picChg>
        <pc:picChg chg="mod">
          <ac:chgData name="Vicky J0nes" userId="fbf1fb73f50563ac" providerId="LiveId" clId="{302CD458-B125-EE41-898A-C4EEB97CE3B4}" dt="2021-07-23T08:27:31.814" v="297" actId="1036"/>
          <ac:picMkLst>
            <pc:docMk/>
            <pc:sldMk cId="1071875704" sldId="272"/>
            <ac:picMk id="19" creationId="{5E8B9BC8-D111-944F-B6D4-8F529ED3174F}"/>
          </ac:picMkLst>
        </pc:picChg>
      </pc:sldChg>
      <pc:sldChg chg="modSp mod">
        <pc:chgData name="Vicky J0nes" userId="fbf1fb73f50563ac" providerId="LiveId" clId="{302CD458-B125-EE41-898A-C4EEB97CE3B4}" dt="2021-07-23T08:29:10.947" v="306" actId="113"/>
        <pc:sldMkLst>
          <pc:docMk/>
          <pc:sldMk cId="2419589900" sldId="273"/>
        </pc:sldMkLst>
        <pc:spChg chg="mod">
          <ac:chgData name="Vicky J0nes" userId="fbf1fb73f50563ac" providerId="LiveId" clId="{302CD458-B125-EE41-898A-C4EEB97CE3B4}" dt="2021-07-23T08:29:10.947" v="306" actId="113"/>
          <ac:spMkLst>
            <pc:docMk/>
            <pc:sldMk cId="2419589900" sldId="273"/>
            <ac:spMk id="206" creationId="{00000000-0000-0000-0000-000000000000}"/>
          </ac:spMkLst>
        </pc:spChg>
      </pc:sldChg>
      <pc:sldChg chg="modSp mod">
        <pc:chgData name="Vicky J0nes" userId="fbf1fb73f50563ac" providerId="LiveId" clId="{302CD458-B125-EE41-898A-C4EEB97CE3B4}" dt="2021-07-23T08:26:53.371" v="210" actId="113"/>
        <pc:sldMkLst>
          <pc:docMk/>
          <pc:sldMk cId="435329940" sldId="274"/>
        </pc:sldMkLst>
        <pc:spChg chg="mod">
          <ac:chgData name="Vicky J0nes" userId="fbf1fb73f50563ac" providerId="LiveId" clId="{302CD458-B125-EE41-898A-C4EEB97CE3B4}" dt="2021-07-23T08:26:53.371" v="210" actId="113"/>
          <ac:spMkLst>
            <pc:docMk/>
            <pc:sldMk cId="435329940" sldId="274"/>
            <ac:spMk id="151" creationId="{00000000-0000-0000-0000-000000000000}"/>
          </ac:spMkLst>
        </pc:spChg>
        <pc:picChg chg="mod">
          <ac:chgData name="Vicky J0nes" userId="fbf1fb73f50563ac" providerId="LiveId" clId="{302CD458-B125-EE41-898A-C4EEB97CE3B4}" dt="2021-07-23T08:26:35.395" v="176" actId="1035"/>
          <ac:picMkLst>
            <pc:docMk/>
            <pc:sldMk cId="435329940" sldId="274"/>
            <ac:picMk id="3" creationId="{146DAD3C-C8DD-934A-9BA9-C6F79B476B87}"/>
          </ac:picMkLst>
        </pc:picChg>
        <pc:picChg chg="mod">
          <ac:chgData name="Vicky J0nes" userId="fbf1fb73f50563ac" providerId="LiveId" clId="{302CD458-B125-EE41-898A-C4EEB97CE3B4}" dt="2021-07-23T08:26:47.864" v="200" actId="1036"/>
          <ac:picMkLst>
            <pc:docMk/>
            <pc:sldMk cId="435329940" sldId="274"/>
            <ac:picMk id="5" creationId="{341DFC1E-246A-2D48-B46B-17AC66B4D494}"/>
          </ac:picMkLst>
        </pc:picChg>
        <pc:picChg chg="mod">
          <ac:chgData name="Vicky J0nes" userId="fbf1fb73f50563ac" providerId="LiveId" clId="{302CD458-B125-EE41-898A-C4EEB97CE3B4}" dt="2021-07-23T08:26:43.445" v="191" actId="1036"/>
          <ac:picMkLst>
            <pc:docMk/>
            <pc:sldMk cId="435329940" sldId="274"/>
            <ac:picMk id="13" creationId="{8E8686CE-E6F7-B144-95F3-C402AD408177}"/>
          </ac:picMkLst>
        </pc:picChg>
        <pc:picChg chg="mod">
          <ac:chgData name="Vicky J0nes" userId="fbf1fb73f50563ac" providerId="LiveId" clId="{302CD458-B125-EE41-898A-C4EEB97CE3B4}" dt="2021-07-23T08:26:39.634" v="183" actId="1035"/>
          <ac:picMkLst>
            <pc:docMk/>
            <pc:sldMk cId="435329940" sldId="274"/>
            <ac:picMk id="17" creationId="{0C46A7F4-01A9-CA4B-A25E-39F07C928886}"/>
          </ac:picMkLst>
        </pc:picChg>
        <pc:picChg chg="mod">
          <ac:chgData name="Vicky J0nes" userId="fbf1fb73f50563ac" providerId="LiveId" clId="{302CD458-B125-EE41-898A-C4EEB97CE3B4}" dt="2021-07-23T08:26:50.935" v="209" actId="1036"/>
          <ac:picMkLst>
            <pc:docMk/>
            <pc:sldMk cId="435329940" sldId="274"/>
            <ac:picMk id="19" creationId="{DF8FFDBF-E300-FA43-8C1F-85BBB4910581}"/>
          </ac:picMkLst>
        </pc:picChg>
      </pc:sldChg>
      <pc:sldChg chg="modSp mod">
        <pc:chgData name="Vicky J0nes" userId="fbf1fb73f50563ac" providerId="LiveId" clId="{302CD458-B125-EE41-898A-C4EEB97CE3B4}" dt="2021-07-23T08:47:52.252" v="440" actId="1076"/>
        <pc:sldMkLst>
          <pc:docMk/>
          <pc:sldMk cId="1943025596" sldId="275"/>
        </pc:sldMkLst>
        <pc:spChg chg="mod">
          <ac:chgData name="Vicky J0nes" userId="fbf1fb73f50563ac" providerId="LiveId" clId="{302CD458-B125-EE41-898A-C4EEB97CE3B4}" dt="2021-07-23T08:47:52.252" v="440" actId="1076"/>
          <ac:spMkLst>
            <pc:docMk/>
            <pc:sldMk cId="1943025596" sldId="275"/>
            <ac:spMk id="8" creationId="{3BE47072-6A3E-4B86-AB4C-B116A43B9E1A}"/>
          </ac:spMkLst>
        </pc:spChg>
        <pc:spChg chg="mod">
          <ac:chgData name="Vicky J0nes" userId="fbf1fb73f50563ac" providerId="LiveId" clId="{302CD458-B125-EE41-898A-C4EEB97CE3B4}" dt="2021-07-23T08:24:54.594" v="101" actId="113"/>
          <ac:spMkLst>
            <pc:docMk/>
            <pc:sldMk cId="1943025596" sldId="275"/>
            <ac:spMk id="151" creationId="{00000000-0000-0000-0000-000000000000}"/>
          </ac:spMkLst>
        </pc:spChg>
      </pc:sldChg>
      <pc:sldChg chg="addSp modSp mod">
        <pc:chgData name="Vicky J0nes" userId="fbf1fb73f50563ac" providerId="LiveId" clId="{302CD458-B125-EE41-898A-C4EEB97CE3B4}" dt="2021-08-10T11:28:31.298" v="524" actId="6559"/>
        <pc:sldMkLst>
          <pc:docMk/>
          <pc:sldMk cId="1074949682" sldId="276"/>
        </pc:sldMkLst>
        <pc:spChg chg="add mod">
          <ac:chgData name="Vicky J0nes" userId="fbf1fb73f50563ac" providerId="LiveId" clId="{302CD458-B125-EE41-898A-C4EEB97CE3B4}" dt="2021-08-10T11:28:07.699" v="520" actId="255"/>
          <ac:spMkLst>
            <pc:docMk/>
            <pc:sldMk cId="1074949682" sldId="276"/>
            <ac:spMk id="4" creationId="{09D3B946-47B1-DD43-9095-4EC4AA0FAFD1}"/>
          </ac:spMkLst>
        </pc:spChg>
        <pc:spChg chg="add mod">
          <ac:chgData name="Vicky J0nes" userId="fbf1fb73f50563ac" providerId="LiveId" clId="{302CD458-B125-EE41-898A-C4EEB97CE3B4}" dt="2021-08-10T11:28:22.736" v="522" actId="6559"/>
          <ac:spMkLst>
            <pc:docMk/>
            <pc:sldMk cId="1074949682" sldId="276"/>
            <ac:spMk id="5" creationId="{231A04A6-B04B-F34A-BCC2-9CC42C7E97BE}"/>
          </ac:spMkLst>
        </pc:spChg>
        <pc:spChg chg="mod">
          <ac:chgData name="Vicky J0nes" userId="fbf1fb73f50563ac" providerId="LiveId" clId="{302CD458-B125-EE41-898A-C4EEB97CE3B4}" dt="2021-08-10T11:23:46.043" v="495" actId="1076"/>
          <ac:spMkLst>
            <pc:docMk/>
            <pc:sldMk cId="1074949682" sldId="276"/>
            <ac:spMk id="6" creationId="{AB673C39-18CC-A243-8ABC-493808D3F462}"/>
          </ac:spMkLst>
        </pc:spChg>
        <pc:spChg chg="add mod">
          <ac:chgData name="Vicky J0nes" userId="fbf1fb73f50563ac" providerId="LiveId" clId="{302CD458-B125-EE41-898A-C4EEB97CE3B4}" dt="2021-08-10T11:28:31.298" v="524" actId="6559"/>
          <ac:spMkLst>
            <pc:docMk/>
            <pc:sldMk cId="1074949682" sldId="276"/>
            <ac:spMk id="7" creationId="{172D8332-9CC5-3E44-B878-D321D2ADB281}"/>
          </ac:spMkLst>
        </pc:spChg>
        <pc:spChg chg="mod">
          <ac:chgData name="Vicky J0nes" userId="fbf1fb73f50563ac" providerId="LiveId" clId="{302CD458-B125-EE41-898A-C4EEB97CE3B4}" dt="2021-07-23T08:24:25.029" v="99" actId="113"/>
          <ac:spMkLst>
            <pc:docMk/>
            <pc:sldMk cId="1074949682" sldId="276"/>
            <ac:spMk id="145" creationId="{00000000-0000-0000-0000-000000000000}"/>
          </ac:spMkLst>
        </pc:spChg>
        <pc:picChg chg="add mod">
          <ac:chgData name="Vicky J0nes" userId="fbf1fb73f50563ac" providerId="LiveId" clId="{302CD458-B125-EE41-898A-C4EEB97CE3B4}" dt="2021-08-10T11:24:21.148" v="504" actId="1036"/>
          <ac:picMkLst>
            <pc:docMk/>
            <pc:sldMk cId="1074949682" sldId="276"/>
            <ac:picMk id="3" creationId="{55F93764-867A-D24C-8B9C-7D47263E940F}"/>
          </ac:picMkLst>
        </pc:picChg>
        <pc:picChg chg="mod">
          <ac:chgData name="Vicky J0nes" userId="fbf1fb73f50563ac" providerId="LiveId" clId="{302CD458-B125-EE41-898A-C4EEB97CE3B4}" dt="2021-08-10T11:23:20.108" v="490" actId="1076"/>
          <ac:picMkLst>
            <pc:docMk/>
            <pc:sldMk cId="1074949682" sldId="276"/>
            <ac:picMk id="10" creationId="{A82A00C8-751E-634F-81EF-2FDA210098D7}"/>
          </ac:picMkLst>
        </pc:picChg>
        <pc:picChg chg="add mod">
          <ac:chgData name="Vicky J0nes" userId="fbf1fb73f50563ac" providerId="LiveId" clId="{302CD458-B125-EE41-898A-C4EEB97CE3B4}" dt="2021-08-10T11:24:27.404" v="506" actId="1036"/>
          <ac:picMkLst>
            <pc:docMk/>
            <pc:sldMk cId="1074949682" sldId="276"/>
            <ac:picMk id="13" creationId="{D0150A5D-E468-CC4F-AC07-8260AA69F7EF}"/>
          </ac:picMkLst>
        </pc:picChg>
        <pc:picChg chg="add mod">
          <ac:chgData name="Vicky J0nes" userId="fbf1fb73f50563ac" providerId="LiveId" clId="{302CD458-B125-EE41-898A-C4EEB97CE3B4}" dt="2021-08-10T11:24:31.712" v="516" actId="1035"/>
          <ac:picMkLst>
            <pc:docMk/>
            <pc:sldMk cId="1074949682" sldId="276"/>
            <ac:picMk id="14" creationId="{2703F592-794D-B542-A361-94A9D7703DD0}"/>
          </ac:picMkLst>
        </pc:picChg>
      </pc:sldChg>
      <pc:sldChg chg="addSp delSp modSp add mod ord">
        <pc:chgData name="Vicky J0nes" userId="fbf1fb73f50563ac" providerId="LiveId" clId="{302CD458-B125-EE41-898A-C4EEB97CE3B4}" dt="2021-08-10T11:20:15.714" v="478" actId="1076"/>
        <pc:sldMkLst>
          <pc:docMk/>
          <pc:sldMk cId="138083583" sldId="277"/>
        </pc:sldMkLst>
        <pc:spChg chg="del">
          <ac:chgData name="Vicky J0nes" userId="fbf1fb73f50563ac" providerId="LiveId" clId="{302CD458-B125-EE41-898A-C4EEB97CE3B4}" dt="2021-08-10T11:17:31.669" v="455" actId="478"/>
          <ac:spMkLst>
            <pc:docMk/>
            <pc:sldMk cId="138083583" sldId="277"/>
            <ac:spMk id="8" creationId="{3BE47072-6A3E-4B86-AB4C-B116A43B9E1A}"/>
          </ac:spMkLst>
        </pc:spChg>
        <pc:spChg chg="add mod">
          <ac:chgData name="Vicky J0nes" userId="fbf1fb73f50563ac" providerId="LiveId" clId="{302CD458-B125-EE41-898A-C4EEB97CE3B4}" dt="2021-08-10T11:17:59.773" v="459"/>
          <ac:spMkLst>
            <pc:docMk/>
            <pc:sldMk cId="138083583" sldId="277"/>
            <ac:spMk id="11" creationId="{FAB6E55F-4923-7243-83A2-0134E28407CC}"/>
          </ac:spMkLst>
        </pc:spChg>
        <pc:spChg chg="add mod">
          <ac:chgData name="Vicky J0nes" userId="fbf1fb73f50563ac" providerId="LiveId" clId="{302CD458-B125-EE41-898A-C4EEB97CE3B4}" dt="2021-08-10T11:17:59.773" v="459"/>
          <ac:spMkLst>
            <pc:docMk/>
            <pc:sldMk cId="138083583" sldId="277"/>
            <ac:spMk id="12" creationId="{EA400F74-A04B-4D4E-91A2-0751A3FCBCD5}"/>
          </ac:spMkLst>
        </pc:spChg>
        <pc:spChg chg="add mod">
          <ac:chgData name="Vicky J0nes" userId="fbf1fb73f50563ac" providerId="LiveId" clId="{302CD458-B125-EE41-898A-C4EEB97CE3B4}" dt="2021-08-10T11:20:09.697" v="477" actId="14100"/>
          <ac:spMkLst>
            <pc:docMk/>
            <pc:sldMk cId="138083583" sldId="277"/>
            <ac:spMk id="14" creationId="{BB3E69FB-CE91-DB40-9BD2-95F823B7B3A8}"/>
          </ac:spMkLst>
        </pc:spChg>
        <pc:spChg chg="del">
          <ac:chgData name="Vicky J0nes" userId="fbf1fb73f50563ac" providerId="LiveId" clId="{302CD458-B125-EE41-898A-C4EEB97CE3B4}" dt="2021-08-10T11:17:23.384" v="454" actId="478"/>
          <ac:spMkLst>
            <pc:docMk/>
            <pc:sldMk cId="138083583" sldId="277"/>
            <ac:spMk id="151" creationId="{00000000-0000-0000-0000-000000000000}"/>
          </ac:spMkLst>
        </pc:spChg>
        <pc:picChg chg="del">
          <ac:chgData name="Vicky J0nes" userId="fbf1fb73f50563ac" providerId="LiveId" clId="{302CD458-B125-EE41-898A-C4EEB97CE3B4}" dt="2021-08-10T11:17:31.669" v="455" actId="478"/>
          <ac:picMkLst>
            <pc:docMk/>
            <pc:sldMk cId="138083583" sldId="277"/>
            <ac:picMk id="3" creationId="{146DAD3C-C8DD-934A-9BA9-C6F79B476B87}"/>
          </ac:picMkLst>
        </pc:picChg>
        <pc:picChg chg="del">
          <ac:chgData name="Vicky J0nes" userId="fbf1fb73f50563ac" providerId="LiveId" clId="{302CD458-B125-EE41-898A-C4EEB97CE3B4}" dt="2021-08-10T11:17:31.669" v="455" actId="478"/>
          <ac:picMkLst>
            <pc:docMk/>
            <pc:sldMk cId="138083583" sldId="277"/>
            <ac:picMk id="5" creationId="{341DFC1E-246A-2D48-B46B-17AC66B4D494}"/>
          </ac:picMkLst>
        </pc:picChg>
        <pc:picChg chg="del">
          <ac:chgData name="Vicky J0nes" userId="fbf1fb73f50563ac" providerId="LiveId" clId="{302CD458-B125-EE41-898A-C4EEB97CE3B4}" dt="2021-08-10T11:17:31.669" v="455" actId="478"/>
          <ac:picMkLst>
            <pc:docMk/>
            <pc:sldMk cId="138083583" sldId="277"/>
            <ac:picMk id="13" creationId="{8E8686CE-E6F7-B144-95F3-C402AD408177}"/>
          </ac:picMkLst>
        </pc:picChg>
        <pc:picChg chg="add mod modCrop">
          <ac:chgData name="Vicky J0nes" userId="fbf1fb73f50563ac" providerId="LiveId" clId="{302CD458-B125-EE41-898A-C4EEB97CE3B4}" dt="2021-08-10T11:19:50.008" v="472" actId="1076"/>
          <ac:picMkLst>
            <pc:docMk/>
            <pc:sldMk cId="138083583" sldId="277"/>
            <ac:picMk id="15" creationId="{E63D0CE1-AFAC-8F4E-A4D3-B9CAC94C6A35}"/>
          </ac:picMkLst>
        </pc:picChg>
        <pc:picChg chg="add mod">
          <ac:chgData name="Vicky J0nes" userId="fbf1fb73f50563ac" providerId="LiveId" clId="{302CD458-B125-EE41-898A-C4EEB97CE3B4}" dt="2021-08-10T11:20:15.714" v="478" actId="1076"/>
          <ac:picMkLst>
            <pc:docMk/>
            <pc:sldMk cId="138083583" sldId="277"/>
            <ac:picMk id="16" creationId="{27A52E5B-40DB-0249-AC6C-B188330DB10E}"/>
          </ac:picMkLst>
        </pc:picChg>
        <pc:picChg chg="del">
          <ac:chgData name="Vicky J0nes" userId="fbf1fb73f50563ac" providerId="LiveId" clId="{302CD458-B125-EE41-898A-C4EEB97CE3B4}" dt="2021-08-10T11:17:31.669" v="455" actId="478"/>
          <ac:picMkLst>
            <pc:docMk/>
            <pc:sldMk cId="138083583" sldId="277"/>
            <ac:picMk id="17" creationId="{0C46A7F4-01A9-CA4B-A25E-39F07C928886}"/>
          </ac:picMkLst>
        </pc:picChg>
        <pc:picChg chg="del">
          <ac:chgData name="Vicky J0nes" userId="fbf1fb73f50563ac" providerId="LiveId" clId="{302CD458-B125-EE41-898A-C4EEB97CE3B4}" dt="2021-08-10T11:17:31.669" v="455" actId="478"/>
          <ac:picMkLst>
            <pc:docMk/>
            <pc:sldMk cId="138083583" sldId="277"/>
            <ac:picMk id="19" creationId="{DF8FFDBF-E300-FA43-8C1F-85BBB4910581}"/>
          </ac:picMkLst>
        </pc:picChg>
      </pc:sldChg>
    </pc:docChg>
  </pc:docChgLst>
  <pc:docChgLst>
    <pc:chgData name="Guest User" userId="S::urn:spo:anon#7385d7ee8953d9c36bbc47ef9c861fdfe0ac43cabb6bcfc7c3db05488b426d99::" providerId="AD" clId="Web-{C089C26B-9162-CC26-89D7-D6457C5E3F99}"/>
    <pc:docChg chg="modSld">
      <pc:chgData name="Guest User" userId="S::urn:spo:anon#7385d7ee8953d9c36bbc47ef9c861fdfe0ac43cabb6bcfc7c3db05488b426d99::" providerId="AD" clId="Web-{C089C26B-9162-CC26-89D7-D6457C5E3F99}" dt="2021-11-02T11:53:36.133" v="5"/>
      <pc:docMkLst>
        <pc:docMk/>
      </pc:docMkLst>
      <pc:sldChg chg="addSp delSp modSp">
        <pc:chgData name="Guest User" userId="S::urn:spo:anon#7385d7ee8953d9c36bbc47ef9c861fdfe0ac43cabb6bcfc7c3db05488b426d99::" providerId="AD" clId="Web-{C089C26B-9162-CC26-89D7-D6457C5E3F99}" dt="2021-11-02T11:53:36.133" v="5"/>
        <pc:sldMkLst>
          <pc:docMk/>
          <pc:sldMk cId="1943025596" sldId="275"/>
        </pc:sldMkLst>
        <pc:spChg chg="add del mod">
          <ac:chgData name="Guest User" userId="S::urn:spo:anon#7385d7ee8953d9c36bbc47ef9c861fdfe0ac43cabb6bcfc7c3db05488b426d99::" providerId="AD" clId="Web-{C089C26B-9162-CC26-89D7-D6457C5E3F99}" dt="2021-11-02T11:53:36.133" v="5"/>
          <ac:spMkLst>
            <pc:docMk/>
            <pc:sldMk cId="1943025596" sldId="275"/>
            <ac:spMk id="6" creationId="{9C20DED2-22D8-C24A-AE3E-9F52D8546677}"/>
          </ac:spMkLst>
        </pc:spChg>
        <pc:spChg chg="add del">
          <ac:chgData name="Guest User" userId="S::urn:spo:anon#7385d7ee8953d9c36bbc47ef9c861fdfe0ac43cabb6bcfc7c3db05488b426d99::" providerId="AD" clId="Web-{C089C26B-9162-CC26-89D7-D6457C5E3F99}" dt="2021-11-02T11:53:33.586" v="4"/>
          <ac:spMkLst>
            <pc:docMk/>
            <pc:sldMk cId="1943025596" sldId="275"/>
            <ac:spMk id="7" creationId="{DBFE4669-881D-41A7-91C5-20947DFC06D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xfrm>
            <a:off x="1143000" y="685800"/>
            <a:ext cx="4572000" cy="3429000"/>
          </a:xfrm>
          <a:prstGeom prst="rect">
            <a:avLst/>
          </a:prstGeom>
        </p:spPr>
        <p:txBody>
          <a:bodyPr/>
          <a:lstStyle/>
          <a:p>
            <a:endParaRPr/>
          </a:p>
        </p:txBody>
      </p:sp>
      <p:sp>
        <p:nvSpPr>
          <p:cNvPr id="138" name="Shape 1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b="1" i="0">
        <a:latin typeface="Myriad Pro Light" panose="020B0603030403020204" pitchFamily="34" charset="0"/>
        <a:ea typeface="12 pt. Helvetica* 75 Bold   074"/>
        <a:cs typeface="12 pt. Helvetica* 75 Bold   074"/>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933574" y="4680743"/>
            <a:ext cx="5886452" cy="1857376"/>
          </a:xfrm>
          <a:prstGeom prst="rect">
            <a:avLst/>
          </a:prstGeom>
        </p:spPr>
        <p:txBody>
          <a:bodyPr lIns="28575" tIns="28575" rIns="28575" bIns="28575"/>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12" name="Body Level One…"/>
          <p:cNvSpPr txBox="1">
            <a:spLocks noGrp="1"/>
          </p:cNvSpPr>
          <p:nvPr>
            <p:ph type="body" sz="quarter" idx="1"/>
          </p:nvPr>
        </p:nvSpPr>
        <p:spPr>
          <a:xfrm>
            <a:off x="1933574" y="6588125"/>
            <a:ext cx="5886452" cy="635794"/>
          </a:xfrm>
          <a:prstGeom prst="rect">
            <a:avLst/>
          </a:prstGeom>
        </p:spPr>
        <p:txBody>
          <a:bodyPr lIns="28575" tIns="28575" rIns="28575" bIns="28575"/>
          <a:lstStyle>
            <a:lvl1pPr algn="ctr" defTabSz="778933">
              <a:defRPr sz="4000" b="1" i="0">
                <a:latin typeface="Myriad Pro Light" panose="020B0603030403020204" pitchFamily="34" charset="0"/>
                <a:ea typeface="+mn-ea"/>
                <a:cs typeface="+mn-cs"/>
                <a:sym typeface="Helvetica Light"/>
              </a:defRPr>
            </a:lvl1pPr>
            <a:lvl2pPr indent="228600" algn="ctr" defTabSz="778933">
              <a:defRPr sz="4000" b="1" i="0">
                <a:latin typeface="Myriad Pro Light" panose="020B0603030403020204" pitchFamily="34" charset="0"/>
                <a:ea typeface="+mn-ea"/>
                <a:cs typeface="+mn-cs"/>
                <a:sym typeface="Helvetica Light"/>
              </a:defRPr>
            </a:lvl2pPr>
            <a:lvl3pPr indent="457200" algn="ctr" defTabSz="778933">
              <a:defRPr sz="4000" b="1" i="0">
                <a:latin typeface="Myriad Pro Light" panose="020B0603030403020204" pitchFamily="34" charset="0"/>
                <a:ea typeface="+mn-ea"/>
                <a:cs typeface="+mn-cs"/>
                <a:sym typeface="Helvetica Light"/>
              </a:defRPr>
            </a:lvl3pPr>
            <a:lvl4pPr indent="685800" algn="ctr" defTabSz="778933">
              <a:defRPr sz="4000" b="1" i="0">
                <a:latin typeface="Myriad Pro Light" panose="020B0603030403020204" pitchFamily="34" charset="0"/>
                <a:ea typeface="+mn-ea"/>
                <a:cs typeface="+mn-cs"/>
                <a:sym typeface="Helvetica Light"/>
              </a:defRPr>
            </a:lvl4pPr>
            <a:lvl5pPr indent="914400" algn="ctr" defTabSz="778933">
              <a:defRPr sz="40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quarter" idx="21"/>
          </p:nvPr>
        </p:nvSpPr>
        <p:spPr>
          <a:xfrm>
            <a:off x="2122884" y="4116387"/>
            <a:ext cx="5500689" cy="3669036"/>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21" name="Title Text"/>
          <p:cNvSpPr txBox="1">
            <a:spLocks noGrp="1"/>
          </p:cNvSpPr>
          <p:nvPr>
            <p:ph type="title"/>
          </p:nvPr>
        </p:nvSpPr>
        <p:spPr>
          <a:xfrm>
            <a:off x="1933574" y="7538243"/>
            <a:ext cx="5886452" cy="800101"/>
          </a:xfrm>
          <a:prstGeom prst="rect">
            <a:avLst/>
          </a:prstGeom>
        </p:spPr>
        <p:txBody>
          <a:bodyPr lIns="28575" tIns="28575" rIns="28575" bIns="28575"/>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22" name="Body Level One…"/>
          <p:cNvSpPr txBox="1">
            <a:spLocks noGrp="1"/>
          </p:cNvSpPr>
          <p:nvPr>
            <p:ph type="body" sz="quarter" idx="1"/>
          </p:nvPr>
        </p:nvSpPr>
        <p:spPr>
          <a:xfrm>
            <a:off x="1933574" y="8366918"/>
            <a:ext cx="5886452" cy="635795"/>
          </a:xfrm>
          <a:prstGeom prst="rect">
            <a:avLst/>
          </a:prstGeom>
        </p:spPr>
        <p:txBody>
          <a:bodyPr lIns="28575" tIns="28575" rIns="28575" bIns="28575"/>
          <a:lstStyle>
            <a:lvl1pPr algn="ctr" defTabSz="778933">
              <a:defRPr sz="4000" b="1" i="0">
                <a:latin typeface="Myriad Pro Light" panose="020B0603030403020204" pitchFamily="34" charset="0"/>
                <a:ea typeface="+mn-ea"/>
                <a:cs typeface="+mn-cs"/>
                <a:sym typeface="Helvetica Light"/>
              </a:defRPr>
            </a:lvl1pPr>
            <a:lvl2pPr indent="228600" algn="ctr" defTabSz="778933">
              <a:defRPr sz="4000" b="1" i="0">
                <a:latin typeface="Myriad Pro Light" panose="020B0603030403020204" pitchFamily="34" charset="0"/>
                <a:ea typeface="+mn-ea"/>
                <a:cs typeface="+mn-cs"/>
                <a:sym typeface="Helvetica Light"/>
              </a:defRPr>
            </a:lvl2pPr>
            <a:lvl3pPr indent="457200" algn="ctr" defTabSz="778933">
              <a:defRPr sz="4000" b="1" i="0">
                <a:latin typeface="Myriad Pro Light" panose="020B0603030403020204" pitchFamily="34" charset="0"/>
                <a:ea typeface="+mn-ea"/>
                <a:cs typeface="+mn-cs"/>
                <a:sym typeface="Helvetica Light"/>
              </a:defRPr>
            </a:lvl3pPr>
            <a:lvl4pPr indent="685800" algn="ctr" defTabSz="778933">
              <a:defRPr sz="4000" b="1" i="0">
                <a:latin typeface="Myriad Pro Light" panose="020B0603030403020204" pitchFamily="34" charset="0"/>
                <a:ea typeface="+mn-ea"/>
                <a:cs typeface="+mn-cs"/>
                <a:sym typeface="Helvetica Light"/>
              </a:defRPr>
            </a:lvl4pPr>
            <a:lvl5pPr indent="914400" algn="ctr" defTabSz="778933">
              <a:defRPr sz="40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4709722" y="8959850"/>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933574" y="5573712"/>
            <a:ext cx="5886452" cy="1857376"/>
          </a:xfrm>
          <a:prstGeom prst="rect">
            <a:avLst/>
          </a:prstGeom>
        </p:spPr>
        <p:txBody>
          <a:bodyPr lIns="28575" tIns="28575" rIns="28575" bIns="28575" anchor="ctr"/>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31"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21"/>
          </p:nvPr>
        </p:nvSpPr>
        <p:spPr>
          <a:xfrm>
            <a:off x="2747962" y="4116387"/>
            <a:ext cx="6950870" cy="4633914"/>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39" name="Title Text"/>
          <p:cNvSpPr txBox="1">
            <a:spLocks noGrp="1"/>
          </p:cNvSpPr>
          <p:nvPr>
            <p:ph type="title"/>
          </p:nvPr>
        </p:nvSpPr>
        <p:spPr>
          <a:xfrm>
            <a:off x="1754981" y="4116387"/>
            <a:ext cx="3000376" cy="2243139"/>
          </a:xfrm>
          <a:prstGeom prst="rect">
            <a:avLst/>
          </a:prstGeom>
        </p:spPr>
        <p:txBody>
          <a:bodyPr lIns="28575" tIns="28575" rIns="28575" bIns="28575"/>
          <a:lstStyle>
            <a:lvl1pPr algn="ctr" defTabSz="778933">
              <a:lnSpc>
                <a:spcPct val="100000"/>
              </a:lnSpc>
              <a:defRPr sz="7600" b="1" i="0" spc="0">
                <a:latin typeface="Myriad Pro Light" panose="020B0603030403020204" pitchFamily="34" charset="0"/>
                <a:ea typeface="+mn-ea"/>
                <a:cs typeface="+mn-cs"/>
                <a:sym typeface="Helvetica Light"/>
              </a:defRPr>
            </a:lvl1pPr>
          </a:lstStyle>
          <a:p>
            <a:r>
              <a:t>Title Text</a:t>
            </a:r>
          </a:p>
        </p:txBody>
      </p:sp>
      <p:sp>
        <p:nvSpPr>
          <p:cNvPr id="40" name="Body Level One…"/>
          <p:cNvSpPr txBox="1">
            <a:spLocks noGrp="1"/>
          </p:cNvSpPr>
          <p:nvPr>
            <p:ph type="body" sz="quarter" idx="1"/>
          </p:nvPr>
        </p:nvSpPr>
        <p:spPr>
          <a:xfrm>
            <a:off x="1754981" y="6438106"/>
            <a:ext cx="3000376" cy="2307432"/>
          </a:xfrm>
          <a:prstGeom prst="rect">
            <a:avLst/>
          </a:prstGeom>
        </p:spPr>
        <p:txBody>
          <a:bodyPr lIns="28575" tIns="28575" rIns="28575" bIns="28575"/>
          <a:lstStyle>
            <a:lvl1pPr algn="ctr" defTabSz="778933">
              <a:defRPr sz="4000" b="1" i="0">
                <a:latin typeface="Myriad Pro Light" panose="020B0603030403020204" pitchFamily="34" charset="0"/>
                <a:ea typeface="+mn-ea"/>
                <a:cs typeface="+mn-cs"/>
                <a:sym typeface="Helvetica Light"/>
              </a:defRPr>
            </a:lvl1pPr>
            <a:lvl2pPr indent="228600" algn="ctr" defTabSz="778933">
              <a:defRPr sz="4000" b="1" i="0">
                <a:latin typeface="Myriad Pro Light" panose="020B0603030403020204" pitchFamily="34" charset="0"/>
                <a:ea typeface="+mn-ea"/>
                <a:cs typeface="+mn-cs"/>
                <a:sym typeface="Helvetica Light"/>
              </a:defRPr>
            </a:lvl2pPr>
            <a:lvl3pPr indent="457200" algn="ctr" defTabSz="778933">
              <a:defRPr sz="4000" b="1" i="0">
                <a:latin typeface="Myriad Pro Light" panose="020B0603030403020204" pitchFamily="34" charset="0"/>
                <a:ea typeface="+mn-ea"/>
                <a:cs typeface="+mn-cs"/>
                <a:sym typeface="Helvetica Light"/>
              </a:defRPr>
            </a:lvl3pPr>
            <a:lvl4pPr indent="685800" algn="ctr" defTabSz="778933">
              <a:defRPr sz="4000" b="1" i="0">
                <a:latin typeface="Myriad Pro Light" panose="020B0603030403020204" pitchFamily="34" charset="0"/>
                <a:ea typeface="+mn-ea"/>
                <a:cs typeface="+mn-cs"/>
                <a:sym typeface="Helvetica Light"/>
              </a:defRPr>
            </a:lvl4pPr>
            <a:lvl5pPr indent="914400" algn="ctr" defTabSz="778933">
              <a:defRPr sz="40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1754981" y="4009231"/>
            <a:ext cx="6243638" cy="1214438"/>
          </a:xfrm>
          <a:prstGeom prst="rect">
            <a:avLst/>
          </a:prstGeom>
        </p:spPr>
        <p:txBody>
          <a:bodyPr lIns="28575" tIns="28575" rIns="28575" bIns="28575" anchor="ctr"/>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49"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xfrm>
            <a:off x="1754981" y="4009231"/>
            <a:ext cx="6243638" cy="1214438"/>
          </a:xfrm>
          <a:prstGeom prst="rect">
            <a:avLst/>
          </a:prstGeom>
        </p:spPr>
        <p:txBody>
          <a:bodyPr lIns="28575" tIns="28575" rIns="28575" bIns="28575" anchor="ctr"/>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57" name="Body Level One…"/>
          <p:cNvSpPr txBox="1">
            <a:spLocks noGrp="1"/>
          </p:cNvSpPr>
          <p:nvPr>
            <p:ph type="body" sz="quarter" idx="1"/>
          </p:nvPr>
        </p:nvSpPr>
        <p:spPr>
          <a:xfrm>
            <a:off x="1754981" y="5223668"/>
            <a:ext cx="6243638" cy="3536157"/>
          </a:xfrm>
          <a:prstGeom prst="rect">
            <a:avLst/>
          </a:prstGeom>
        </p:spPr>
        <p:txBody>
          <a:bodyPr lIns="28575" tIns="28575" rIns="28575" bIns="28575" anchor="ctr"/>
          <a:lstStyle>
            <a:lvl1pPr marL="543277" indent="-543277" defTabSz="778933">
              <a:spcBef>
                <a:spcPts val="5600"/>
              </a:spcBef>
              <a:buSzPct val="75000"/>
              <a:buChar char="•"/>
              <a:defRPr sz="4400" b="1" i="0">
                <a:latin typeface="Myriad Pro Light" panose="020B0603030403020204" pitchFamily="34" charset="0"/>
                <a:ea typeface="+mn-ea"/>
                <a:cs typeface="+mn-cs"/>
                <a:sym typeface="Helvetica Light"/>
              </a:defRPr>
            </a:lvl1pPr>
            <a:lvl2pPr marL="987777" indent="-543277" defTabSz="778933">
              <a:spcBef>
                <a:spcPts val="5600"/>
              </a:spcBef>
              <a:buSzPct val="75000"/>
              <a:buChar char="•"/>
              <a:defRPr sz="4400" b="1" i="0">
                <a:latin typeface="Myriad Pro Light" panose="020B0603030403020204" pitchFamily="34" charset="0"/>
                <a:ea typeface="+mn-ea"/>
                <a:cs typeface="+mn-cs"/>
                <a:sym typeface="Helvetica Light"/>
              </a:defRPr>
            </a:lvl2pPr>
            <a:lvl3pPr marL="1432277" indent="-543277" defTabSz="778933">
              <a:spcBef>
                <a:spcPts val="5600"/>
              </a:spcBef>
              <a:buSzPct val="75000"/>
              <a:buChar char="•"/>
              <a:defRPr sz="4400" b="1" i="0">
                <a:latin typeface="Myriad Pro Light" panose="020B0603030403020204" pitchFamily="34" charset="0"/>
                <a:ea typeface="+mn-ea"/>
                <a:cs typeface="+mn-cs"/>
                <a:sym typeface="Helvetica Light"/>
              </a:defRPr>
            </a:lvl3pPr>
            <a:lvl4pPr marL="1876777" indent="-543277" defTabSz="778933">
              <a:spcBef>
                <a:spcPts val="5600"/>
              </a:spcBef>
              <a:buSzPct val="75000"/>
              <a:buChar char="•"/>
              <a:defRPr sz="4400" b="1" i="0">
                <a:latin typeface="Myriad Pro Light" panose="020B0603030403020204" pitchFamily="34" charset="0"/>
                <a:ea typeface="+mn-ea"/>
                <a:cs typeface="+mn-cs"/>
                <a:sym typeface="Helvetica Light"/>
              </a:defRPr>
            </a:lvl4pPr>
            <a:lvl5pPr marL="2321277" indent="-543277" defTabSz="778933">
              <a:spcBef>
                <a:spcPts val="5600"/>
              </a:spcBef>
              <a:buSzPct val="75000"/>
              <a:buChar char="•"/>
              <a:defRPr sz="44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Title, Bullets &amp; Photo">
    <p:spTree>
      <p:nvGrpSpPr>
        <p:cNvPr id="1" name=""/>
        <p:cNvGrpSpPr/>
        <p:nvPr/>
      </p:nvGrpSpPr>
      <p:grpSpPr>
        <a:xfrm>
          <a:off x="0" y="0"/>
          <a:ext cx="0" cy="0"/>
          <a:chOff x="0" y="0"/>
          <a:chExt cx="0" cy="0"/>
        </a:xfrm>
      </p:grpSpPr>
      <p:sp>
        <p:nvSpPr>
          <p:cNvPr id="65" name="Image"/>
          <p:cNvSpPr>
            <a:spLocks noGrp="1"/>
          </p:cNvSpPr>
          <p:nvPr>
            <p:ph type="pic" sz="quarter" idx="21"/>
          </p:nvPr>
        </p:nvSpPr>
        <p:spPr>
          <a:xfrm>
            <a:off x="3769518" y="5223668"/>
            <a:ext cx="5304236" cy="3536157"/>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66" name="Title Text"/>
          <p:cNvSpPr txBox="1">
            <a:spLocks noGrp="1"/>
          </p:cNvSpPr>
          <p:nvPr>
            <p:ph type="title"/>
          </p:nvPr>
        </p:nvSpPr>
        <p:spPr>
          <a:xfrm>
            <a:off x="1754981" y="4009231"/>
            <a:ext cx="6243638" cy="1214438"/>
          </a:xfrm>
          <a:prstGeom prst="rect">
            <a:avLst/>
          </a:prstGeom>
        </p:spPr>
        <p:txBody>
          <a:bodyPr lIns="28575" tIns="28575" rIns="28575" bIns="28575" anchor="ctr"/>
          <a:lstStyle>
            <a:lvl1pPr algn="ctr" defTabSz="778933">
              <a:lnSpc>
                <a:spcPct val="100000"/>
              </a:lnSpc>
              <a:defRPr sz="10400" b="1" i="0" spc="0">
                <a:latin typeface="Myriad Pro Light" panose="020B0603030403020204" pitchFamily="34" charset="0"/>
                <a:ea typeface="+mn-ea"/>
                <a:cs typeface="+mn-cs"/>
                <a:sym typeface="Helvetica Light"/>
              </a:defRPr>
            </a:lvl1pPr>
          </a:lstStyle>
          <a:p>
            <a:r>
              <a:t>Title Text</a:t>
            </a:r>
          </a:p>
        </p:txBody>
      </p:sp>
      <p:sp>
        <p:nvSpPr>
          <p:cNvPr id="67" name="Body Level One…"/>
          <p:cNvSpPr txBox="1">
            <a:spLocks noGrp="1"/>
          </p:cNvSpPr>
          <p:nvPr>
            <p:ph type="body" sz="quarter" idx="1"/>
          </p:nvPr>
        </p:nvSpPr>
        <p:spPr>
          <a:xfrm>
            <a:off x="1754981" y="5223668"/>
            <a:ext cx="3000376" cy="3536157"/>
          </a:xfrm>
          <a:prstGeom prst="rect">
            <a:avLst/>
          </a:prstGeom>
        </p:spPr>
        <p:txBody>
          <a:bodyPr lIns="28575" tIns="28575" rIns="28575" bIns="28575" anchor="ctr"/>
          <a:lstStyle>
            <a:lvl1pPr marL="416378" indent="-416378" defTabSz="778933">
              <a:spcBef>
                <a:spcPts val="4200"/>
              </a:spcBef>
              <a:buSzPct val="75000"/>
              <a:buChar char="•"/>
              <a:defRPr sz="3400" b="1" i="0">
                <a:latin typeface="Myriad Pro Light" panose="020B0603030403020204" pitchFamily="34" charset="0"/>
                <a:ea typeface="+mn-ea"/>
                <a:cs typeface="+mn-cs"/>
                <a:sym typeface="Helvetica Light"/>
              </a:defRPr>
            </a:lvl1pPr>
            <a:lvl2pPr marL="759278" indent="-416378" defTabSz="778933">
              <a:spcBef>
                <a:spcPts val="4200"/>
              </a:spcBef>
              <a:buSzPct val="75000"/>
              <a:buChar char="•"/>
              <a:defRPr sz="3400" b="1" i="0">
                <a:latin typeface="Myriad Pro Light" panose="020B0603030403020204" pitchFamily="34" charset="0"/>
                <a:ea typeface="+mn-ea"/>
                <a:cs typeface="+mn-cs"/>
                <a:sym typeface="Helvetica Light"/>
              </a:defRPr>
            </a:lvl2pPr>
            <a:lvl3pPr marL="1102178" indent="-416378" defTabSz="778933">
              <a:spcBef>
                <a:spcPts val="4200"/>
              </a:spcBef>
              <a:buSzPct val="75000"/>
              <a:buChar char="•"/>
              <a:defRPr sz="3400" b="1" i="0">
                <a:latin typeface="Myriad Pro Light" panose="020B0603030403020204" pitchFamily="34" charset="0"/>
                <a:ea typeface="+mn-ea"/>
                <a:cs typeface="+mn-cs"/>
                <a:sym typeface="Helvetica Light"/>
              </a:defRPr>
            </a:lvl3pPr>
            <a:lvl4pPr marL="1445078" indent="-416378" defTabSz="778933">
              <a:spcBef>
                <a:spcPts val="4200"/>
              </a:spcBef>
              <a:buSzPct val="75000"/>
              <a:buChar char="•"/>
              <a:defRPr sz="3400" b="1" i="0">
                <a:latin typeface="Myriad Pro Light" panose="020B0603030403020204" pitchFamily="34" charset="0"/>
                <a:ea typeface="+mn-ea"/>
                <a:cs typeface="+mn-cs"/>
                <a:sym typeface="Helvetica Light"/>
              </a:defRPr>
            </a:lvl4pPr>
            <a:lvl5pPr marL="1787978" indent="-416378" defTabSz="778933">
              <a:spcBef>
                <a:spcPts val="4200"/>
              </a:spcBef>
              <a:buSzPct val="75000"/>
              <a:buChar char="•"/>
              <a:defRPr sz="34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sz="quarter" idx="1"/>
          </p:nvPr>
        </p:nvSpPr>
        <p:spPr>
          <a:xfrm>
            <a:off x="1754981" y="4473575"/>
            <a:ext cx="6243638" cy="4057651"/>
          </a:xfrm>
          <a:prstGeom prst="rect">
            <a:avLst/>
          </a:prstGeom>
        </p:spPr>
        <p:txBody>
          <a:bodyPr lIns="28575" tIns="28575" rIns="28575" bIns="28575" anchor="ctr"/>
          <a:lstStyle>
            <a:lvl1pPr marL="543277" indent="-543277" defTabSz="778933">
              <a:spcBef>
                <a:spcPts val="5600"/>
              </a:spcBef>
              <a:buSzPct val="75000"/>
              <a:buChar char="•"/>
              <a:defRPr sz="4400" b="1" i="0">
                <a:latin typeface="Myriad Pro Light" panose="020B0603030403020204" pitchFamily="34" charset="0"/>
                <a:ea typeface="+mn-ea"/>
                <a:cs typeface="+mn-cs"/>
                <a:sym typeface="Helvetica Light"/>
              </a:defRPr>
            </a:lvl1pPr>
            <a:lvl2pPr marL="987777" indent="-543277" defTabSz="778933">
              <a:spcBef>
                <a:spcPts val="5600"/>
              </a:spcBef>
              <a:buSzPct val="75000"/>
              <a:buChar char="•"/>
              <a:defRPr sz="4400" b="1" i="0">
                <a:latin typeface="Myriad Pro Light" panose="020B0603030403020204" pitchFamily="34" charset="0"/>
                <a:ea typeface="+mn-ea"/>
                <a:cs typeface="+mn-cs"/>
                <a:sym typeface="Helvetica Light"/>
              </a:defRPr>
            </a:lvl2pPr>
            <a:lvl3pPr marL="1432277" indent="-543277" defTabSz="778933">
              <a:spcBef>
                <a:spcPts val="5600"/>
              </a:spcBef>
              <a:buSzPct val="75000"/>
              <a:buChar char="•"/>
              <a:defRPr sz="4400" b="1" i="0">
                <a:latin typeface="Myriad Pro Light" panose="020B0603030403020204" pitchFamily="34" charset="0"/>
                <a:ea typeface="+mn-ea"/>
                <a:cs typeface="+mn-cs"/>
                <a:sym typeface="Helvetica Light"/>
              </a:defRPr>
            </a:lvl3pPr>
            <a:lvl4pPr marL="1876777" indent="-543277" defTabSz="778933">
              <a:spcBef>
                <a:spcPts val="5600"/>
              </a:spcBef>
              <a:buSzPct val="75000"/>
              <a:buChar char="•"/>
              <a:defRPr sz="4400" b="1" i="0">
                <a:latin typeface="Myriad Pro Light" panose="020B0603030403020204" pitchFamily="34" charset="0"/>
                <a:ea typeface="+mn-ea"/>
                <a:cs typeface="+mn-cs"/>
                <a:sym typeface="Helvetica Light"/>
              </a:defRPr>
            </a:lvl4pPr>
            <a:lvl5pPr marL="2321277" indent="-543277" defTabSz="778933">
              <a:spcBef>
                <a:spcPts val="5600"/>
              </a:spcBef>
              <a:buSzPct val="75000"/>
              <a:buChar char="•"/>
              <a:defRPr sz="4400" b="1" i="0">
                <a:latin typeface="Myriad Pro Light" panose="020B0603030403020204" pitchFamily="34" charset="0"/>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4976812" y="6586857"/>
            <a:ext cx="3407570" cy="2272897"/>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84" name="Image"/>
          <p:cNvSpPr>
            <a:spLocks noGrp="1"/>
          </p:cNvSpPr>
          <p:nvPr>
            <p:ph type="pic" sz="quarter" idx="22"/>
          </p:nvPr>
        </p:nvSpPr>
        <p:spPr>
          <a:xfrm>
            <a:off x="4876800" y="4257995"/>
            <a:ext cx="3300413" cy="2200276"/>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85" name="Image"/>
          <p:cNvSpPr>
            <a:spLocks noGrp="1"/>
          </p:cNvSpPr>
          <p:nvPr>
            <p:ph type="pic" sz="half" idx="23"/>
          </p:nvPr>
        </p:nvSpPr>
        <p:spPr>
          <a:xfrm>
            <a:off x="-116682" y="4259262"/>
            <a:ext cx="6736557" cy="4491039"/>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86"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933574" y="7338218"/>
            <a:ext cx="5886452" cy="488951"/>
          </a:xfrm>
          <a:prstGeom prst="rect">
            <a:avLst/>
          </a:prstGeom>
        </p:spPr>
        <p:txBody>
          <a:bodyPr lIns="28575" tIns="28575" rIns="28575" bIns="28575">
            <a:spAutoFit/>
          </a:bodyPr>
          <a:lstStyle>
            <a:lvl1pPr algn="ctr" defTabSz="778933">
              <a:defRPr sz="2800" b="1" i="0">
                <a:latin typeface="Myriad Pro Light" panose="020B0603030403020204" pitchFamily="34" charset="0"/>
                <a:ea typeface="Myriad Pro Light" panose="020B0603030403020204" pitchFamily="34" charset="0"/>
                <a:cs typeface="Myriad Pro Light" panose="020B0603030403020204" pitchFamily="34" charset="0"/>
                <a:sym typeface="Helvetica"/>
              </a:defRPr>
            </a:lvl1pPr>
          </a:lstStyle>
          <a:p>
            <a:r>
              <a:t>–Johnny Appleseed</a:t>
            </a:r>
          </a:p>
        </p:txBody>
      </p:sp>
      <p:sp>
        <p:nvSpPr>
          <p:cNvPr id="94" name="“Type a quote here.”"/>
          <p:cNvSpPr txBox="1">
            <a:spLocks noGrp="1"/>
          </p:cNvSpPr>
          <p:nvPr>
            <p:ph type="body" sz="quarter" idx="22"/>
          </p:nvPr>
        </p:nvSpPr>
        <p:spPr>
          <a:xfrm>
            <a:off x="1933574" y="5955506"/>
            <a:ext cx="5886452" cy="793751"/>
          </a:xfrm>
          <a:prstGeom prst="rect">
            <a:avLst/>
          </a:prstGeom>
        </p:spPr>
        <p:txBody>
          <a:bodyPr lIns="28575" tIns="28575" rIns="28575" bIns="28575" anchor="ctr">
            <a:spAutoFit/>
          </a:bodyPr>
          <a:lstStyle>
            <a:lvl1pPr algn="ctr" defTabSz="778933">
              <a:defRPr sz="4800" b="1" i="0">
                <a:latin typeface="Myriad Pro Light" panose="020B0603030403020204" pitchFamily="34" charset="0"/>
                <a:ea typeface="+mn-ea"/>
                <a:cs typeface="+mn-cs"/>
                <a:sym typeface="Helvetica Light"/>
              </a:defRPr>
            </a:lvl1pPr>
          </a:lstStyle>
          <a:p>
            <a:r>
              <a:t>“Type a quote here.” </a:t>
            </a:r>
          </a:p>
        </p:txBody>
      </p:sp>
      <p:sp>
        <p:nvSpPr>
          <p:cNvPr id="95"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sz="half" idx="21"/>
          </p:nvPr>
        </p:nvSpPr>
        <p:spPr>
          <a:xfrm>
            <a:off x="761999" y="3759200"/>
            <a:ext cx="8568039" cy="5715001"/>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103"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xfrm>
            <a:off x="4709722" y="8963421"/>
            <a:ext cx="327013" cy="365485"/>
          </a:xfrm>
          <a:prstGeom prst="rect">
            <a:avLst/>
          </a:prstGeom>
        </p:spPr>
        <p:txBody>
          <a:bodyPr lIns="28575" tIns="28575" rIns="28575" bIns="28575" anchor="t"/>
          <a:lstStyle>
            <a:lvl1pPr defTabSz="778933">
              <a:defRPr sz="2000" b="1" i="0">
                <a:latin typeface="Myriad Pro Light" panose="020B0603030403020204" pitchFamily="34" charset="0"/>
                <a:ea typeface="+mn-ea"/>
                <a:cs typeface="+mn-cs"/>
                <a:sym typeface="Helvetica Light"/>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222222"/>
        </a:solidFill>
        <a:effectLst/>
      </p:bgPr>
    </p:bg>
    <p:spTree>
      <p:nvGrpSpPr>
        <p:cNvPr id="1" name=""/>
        <p:cNvGrpSpPr/>
        <p:nvPr/>
      </p:nvGrpSpPr>
      <p:grpSpPr>
        <a:xfrm>
          <a:off x="0" y="0"/>
          <a:ext cx="0" cy="0"/>
          <a:chOff x="0" y="0"/>
          <a:chExt cx="0" cy="0"/>
        </a:xfrm>
      </p:grpSpPr>
      <p:sp>
        <p:nvSpPr>
          <p:cNvPr id="117" name="Text"/>
          <p:cNvSpPr txBox="1">
            <a:spLocks noGrp="1"/>
          </p:cNvSpPr>
          <p:nvPr>
            <p:ph type="body" sz="quarter" idx="21"/>
          </p:nvPr>
        </p:nvSpPr>
        <p:spPr>
          <a:xfrm>
            <a:off x="1447799" y="3849588"/>
            <a:ext cx="6286502" cy="423962"/>
          </a:xfrm>
          <a:prstGeom prst="rect">
            <a:avLst/>
          </a:prstGeom>
        </p:spPr>
        <p:txBody>
          <a:bodyPr lIns="28575" tIns="28575" rIns="28575" bIns="28575" anchor="b">
            <a:spAutoFit/>
          </a:bodyPr>
          <a:lstStyle>
            <a:lvl1pPr defTabSz="609600">
              <a:lnSpc>
                <a:spcPct val="80000"/>
              </a:lnSpc>
              <a:defRPr sz="2800" b="1" i="0" cap="all" spc="140">
                <a:solidFill>
                  <a:srgbClr val="838787"/>
                </a:solidFill>
                <a:latin typeface="Myriad Pro Light" panose="020B0603030403020204" pitchFamily="34" charset="0"/>
                <a:ea typeface="Myriad Pro Light" panose="020B0603030403020204" pitchFamily="34" charset="0"/>
                <a:cs typeface="Futura Bold"/>
                <a:sym typeface="Futura Bold"/>
              </a:defRPr>
            </a:lvl1pPr>
          </a:lstStyle>
          <a:p>
            <a:r>
              <a:t>Text</a:t>
            </a:r>
          </a:p>
        </p:txBody>
      </p:sp>
      <p:sp>
        <p:nvSpPr>
          <p:cNvPr id="118" name="Image"/>
          <p:cNvSpPr>
            <a:spLocks noGrp="1"/>
          </p:cNvSpPr>
          <p:nvPr>
            <p:ph type="pic" sz="quarter" idx="22"/>
          </p:nvPr>
        </p:nvSpPr>
        <p:spPr>
          <a:xfrm>
            <a:off x="4968475" y="4445000"/>
            <a:ext cx="4188069" cy="4622007"/>
          </a:xfrm>
          <a:prstGeom prst="rect">
            <a:avLst/>
          </a:prstGeom>
        </p:spPr>
        <p:txBody>
          <a:bodyPr lIns="91439" tIns="45719" rIns="91439" bIns="45719">
            <a:noAutofit/>
          </a:bodyPr>
          <a:lstStyle>
            <a:lvl1pPr>
              <a:defRPr>
                <a:latin typeface="Myriad Pro Light" panose="020B0603030403020204" pitchFamily="34" charset="0"/>
              </a:defRPr>
            </a:lvl1pPr>
          </a:lstStyle>
          <a:p>
            <a:endParaRPr/>
          </a:p>
        </p:txBody>
      </p:sp>
      <p:sp>
        <p:nvSpPr>
          <p:cNvPr id="119" name="Title Text"/>
          <p:cNvSpPr txBox="1">
            <a:spLocks noGrp="1"/>
          </p:cNvSpPr>
          <p:nvPr>
            <p:ph type="title"/>
          </p:nvPr>
        </p:nvSpPr>
        <p:spPr>
          <a:xfrm>
            <a:off x="1447799" y="4623593"/>
            <a:ext cx="3543301" cy="407195"/>
          </a:xfrm>
          <a:prstGeom prst="rect">
            <a:avLst/>
          </a:prstGeom>
        </p:spPr>
        <p:txBody>
          <a:bodyPr lIns="28575" tIns="28575" rIns="28575" bIns="28575" anchor="t"/>
          <a:lstStyle>
            <a:lvl1pPr defTabSz="778933">
              <a:spcBef>
                <a:spcPts val="3700"/>
              </a:spcBef>
              <a:defRPr sz="7600" b="1" i="0" cap="all" spc="0">
                <a:solidFill>
                  <a:srgbClr val="34A5DA"/>
                </a:solidFill>
                <a:latin typeface="Myriad Pro Light" panose="020B0603030403020204" pitchFamily="34" charset="0"/>
                <a:ea typeface="Myriad Pro Light" panose="020B0603030403020204" pitchFamily="34" charset="0"/>
                <a:cs typeface="Futura Bold"/>
                <a:sym typeface="Futura Bold"/>
              </a:defRPr>
            </a:lvl1pPr>
          </a:lstStyle>
          <a:p>
            <a:r>
              <a:t>Title Text</a:t>
            </a:r>
          </a:p>
        </p:txBody>
      </p:sp>
      <p:sp>
        <p:nvSpPr>
          <p:cNvPr id="120" name="Body Level One…"/>
          <p:cNvSpPr txBox="1">
            <a:spLocks noGrp="1"/>
          </p:cNvSpPr>
          <p:nvPr>
            <p:ph type="body" sz="quarter" idx="1"/>
          </p:nvPr>
        </p:nvSpPr>
        <p:spPr>
          <a:xfrm>
            <a:off x="1447799" y="5302250"/>
            <a:ext cx="3543301" cy="3436144"/>
          </a:xfrm>
          <a:prstGeom prst="rect">
            <a:avLst/>
          </a:prstGeom>
        </p:spPr>
        <p:txBody>
          <a:bodyPr lIns="28575" tIns="28575" rIns="28575" bIns="28575"/>
          <a:lstStyle>
            <a:lvl1pPr marL="539750" indent="-539750" defTabSz="778933">
              <a:spcBef>
                <a:spcPts val="3700"/>
              </a:spcBef>
              <a:buClr>
                <a:srgbClr val="34A5DA"/>
              </a:buClr>
              <a:buSzPct val="104999"/>
              <a:buFont typeface="Futura"/>
              <a:buChar char="▸"/>
              <a:defRPr sz="3400" b="1" i="0">
                <a:solidFill>
                  <a:srgbClr val="838787"/>
                </a:solidFill>
                <a:latin typeface="Myriad Pro Light" panose="020B0603030403020204" pitchFamily="34" charset="0"/>
                <a:ea typeface="Myriad Pro Light" panose="020B0603030403020204" pitchFamily="34" charset="0"/>
                <a:cs typeface="Futura Bold"/>
                <a:sym typeface="Futura Bold"/>
              </a:defRPr>
            </a:lvl1pPr>
            <a:lvl2pPr marL="984250" indent="-539750" defTabSz="778933">
              <a:spcBef>
                <a:spcPts val="3700"/>
              </a:spcBef>
              <a:buClr>
                <a:srgbClr val="34A5DA"/>
              </a:buClr>
              <a:buSzPct val="104999"/>
              <a:buFont typeface="Futura"/>
              <a:buChar char="▸"/>
              <a:defRPr sz="3400" b="1" i="0">
                <a:solidFill>
                  <a:srgbClr val="838787"/>
                </a:solidFill>
                <a:latin typeface="Myriad Pro Light" panose="020B0603030403020204" pitchFamily="34" charset="0"/>
                <a:ea typeface="Myriad Pro Light" panose="020B0603030403020204" pitchFamily="34" charset="0"/>
                <a:cs typeface="Futura Bold"/>
                <a:sym typeface="Futura Bold"/>
              </a:defRPr>
            </a:lvl2pPr>
            <a:lvl3pPr marL="1428750" indent="-539750" defTabSz="778933">
              <a:spcBef>
                <a:spcPts val="3700"/>
              </a:spcBef>
              <a:buClr>
                <a:srgbClr val="34A5DA"/>
              </a:buClr>
              <a:buSzPct val="104999"/>
              <a:buFont typeface="Futura"/>
              <a:buChar char="▸"/>
              <a:defRPr sz="3400" b="1" i="0">
                <a:solidFill>
                  <a:srgbClr val="838787"/>
                </a:solidFill>
                <a:latin typeface="Myriad Pro Light" panose="020B0603030403020204" pitchFamily="34" charset="0"/>
                <a:ea typeface="Myriad Pro Light" panose="020B0603030403020204" pitchFamily="34" charset="0"/>
                <a:cs typeface="Futura Bold"/>
                <a:sym typeface="Futura Bold"/>
              </a:defRPr>
            </a:lvl3pPr>
            <a:lvl4pPr marL="1873250" indent="-539750" defTabSz="778933">
              <a:spcBef>
                <a:spcPts val="3700"/>
              </a:spcBef>
              <a:buClr>
                <a:srgbClr val="34A5DA"/>
              </a:buClr>
              <a:buSzPct val="104999"/>
              <a:buFont typeface="Futura"/>
              <a:buChar char="▸"/>
              <a:defRPr sz="3400" b="1" i="0">
                <a:solidFill>
                  <a:srgbClr val="838787"/>
                </a:solidFill>
                <a:latin typeface="Myriad Pro Light" panose="020B0603030403020204" pitchFamily="34" charset="0"/>
                <a:ea typeface="Myriad Pro Light" panose="020B0603030403020204" pitchFamily="34" charset="0"/>
                <a:cs typeface="Futura Bold"/>
                <a:sym typeface="Futura Bold"/>
              </a:defRPr>
            </a:lvl4pPr>
            <a:lvl5pPr marL="2317750" indent="-539750" defTabSz="778933">
              <a:spcBef>
                <a:spcPts val="3700"/>
              </a:spcBef>
              <a:buClr>
                <a:srgbClr val="34A5DA"/>
              </a:buClr>
              <a:buSzPct val="104999"/>
              <a:buFont typeface="Futura"/>
              <a:buChar char="▸"/>
              <a:defRPr sz="3400" b="1" i="0">
                <a:solidFill>
                  <a:srgbClr val="838787"/>
                </a:solidFill>
                <a:latin typeface="Myriad Pro Light" panose="020B0603030403020204" pitchFamily="34" charset="0"/>
                <a:ea typeface="Myriad Pro Light" panose="020B0603030403020204" pitchFamily="34" charset="0"/>
                <a:cs typeface="Futura Bold"/>
                <a:sym typeface="Futura Bold"/>
              </a:defRPr>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xfrm>
            <a:off x="7867038" y="4002087"/>
            <a:ext cx="436017" cy="423962"/>
          </a:xfrm>
          <a:prstGeom prst="rect">
            <a:avLst/>
          </a:prstGeom>
        </p:spPr>
        <p:txBody>
          <a:bodyPr lIns="28575" tIns="28575" rIns="28575" bIns="28575" anchor="t"/>
          <a:lstStyle>
            <a:lvl1pPr algn="r" defTabSz="778933">
              <a:lnSpc>
                <a:spcPct val="80000"/>
              </a:lnSpc>
              <a:defRPr sz="2800" b="1" i="0">
                <a:solidFill>
                  <a:srgbClr val="838787"/>
                </a:solidFill>
                <a:latin typeface="Myriad Pro Light" panose="020B0603030403020204" pitchFamily="34" charset="0"/>
                <a:ea typeface="Myriad Pro Light" panose="020B0603030403020204" pitchFamily="34" charset="0"/>
                <a:cs typeface="Futura Bold"/>
                <a:sym typeface="Futura Bold"/>
              </a:defRPr>
            </a:lvl1pPr>
          </a:lstStyle>
          <a:p>
            <a:fld id="{86CB4B4D-7CA3-9044-876B-883B54F8677D}" type="slidenum">
              <a:rPr lang="en-GB" smtClean="0"/>
              <a:pPr/>
              <a:t>‹#›</a:t>
            </a:fld>
            <a:endParaRPr lang="en-GB"/>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28" name="Author and Date"/>
          <p:cNvSpPr txBox="1">
            <a:spLocks noGrp="1"/>
          </p:cNvSpPr>
          <p:nvPr>
            <p:ph type="body" sz="quarter" idx="21" hasCustomPrompt="1"/>
          </p:nvPr>
        </p:nvSpPr>
        <p:spPr>
          <a:xfrm>
            <a:off x="480536" y="8503145"/>
            <a:ext cx="8788401" cy="254792"/>
          </a:xfrm>
          <a:prstGeom prst="rect">
            <a:avLst/>
          </a:prstGeom>
        </p:spPr>
        <p:txBody>
          <a:bodyPr lIns="18287" tIns="18287" rIns="18287" bIns="18287"/>
          <a:lstStyle>
            <a:lvl1pPr defTabSz="360040">
              <a:defRPr sz="1472"/>
            </a:lvl1pPr>
          </a:lstStyle>
          <a:p>
            <a:r>
              <a:t>Author and Date</a:t>
            </a:r>
          </a:p>
        </p:txBody>
      </p:sp>
      <p:sp>
        <p:nvSpPr>
          <p:cNvPr id="129" name="Presentation Title"/>
          <p:cNvSpPr txBox="1">
            <a:spLocks noGrp="1"/>
          </p:cNvSpPr>
          <p:nvPr>
            <p:ph type="title" hasCustomPrompt="1"/>
          </p:nvPr>
        </p:nvSpPr>
        <p:spPr>
          <a:prstGeom prst="rect">
            <a:avLst/>
          </a:prstGeom>
        </p:spPr>
        <p:txBody>
          <a:bodyPr/>
          <a:lstStyle>
            <a:lvl1pPr>
              <a:defRPr>
                <a:latin typeface="Myriad Pro Light" panose="020B0603030403020204" pitchFamily="34" charset="0"/>
              </a:defRPr>
            </a:lvl1pPr>
          </a:lstStyle>
          <a:p>
            <a:r>
              <a:t>Presentation Title</a:t>
            </a:r>
          </a:p>
        </p:txBody>
      </p:sp>
      <p:sp>
        <p:nvSpPr>
          <p:cNvPr id="130" name="Body Level One…"/>
          <p:cNvSpPr txBox="1">
            <a:spLocks noGrp="1"/>
          </p:cNvSpPr>
          <p:nvPr>
            <p:ph type="body" sz="quarter" idx="1" hasCustomPrompt="1"/>
          </p:nvPr>
        </p:nvSpPr>
        <p:spPr>
          <a:prstGeom prst="rect">
            <a:avLst/>
          </a:prstGeom>
        </p:spPr>
        <p:txBody>
          <a:bodyPr/>
          <a:lstStyle>
            <a:lvl1pPr>
              <a:defRPr>
                <a:latin typeface="Myriad Pro Light" panose="020B0603030403020204" pitchFamily="34" charset="0"/>
              </a:defRPr>
            </a:lvl1pPr>
            <a:lvl2pPr>
              <a:defRPr>
                <a:latin typeface="Myriad Pro Light" panose="020B0603030403020204" pitchFamily="34" charset="0"/>
              </a:defRPr>
            </a:lvl2pPr>
            <a:lvl3pPr>
              <a:defRPr>
                <a:latin typeface="Myriad Pro Light" panose="020B0603030403020204" pitchFamily="34" charset="0"/>
              </a:defRPr>
            </a:lvl3pPr>
            <a:lvl4pPr>
              <a:defRPr>
                <a:latin typeface="Myriad Pro Light" panose="020B0603030403020204" pitchFamily="34" charset="0"/>
              </a:defRPr>
            </a:lvl4pPr>
            <a:lvl5pPr>
              <a:defRPr>
                <a:latin typeface="Myriad Pro Light" panose="020B0603030403020204" pitchFamily="34" charset="0"/>
              </a:defRPr>
            </a:lvl5pPr>
          </a:lstStyle>
          <a:p>
            <a:r>
              <a:t>Presentation Subtitle</a:t>
            </a:r>
          </a:p>
          <a:p>
            <a:pPr lvl="1"/>
            <a:endParaRPr/>
          </a:p>
          <a:p>
            <a:pPr lvl="2"/>
            <a:endParaRPr/>
          </a:p>
          <a:p>
            <a:pPr lvl="3"/>
            <a:endParaRPr/>
          </a:p>
          <a:p>
            <a:pPr lvl="4"/>
            <a:endParaRPr/>
          </a:p>
        </p:txBody>
      </p:sp>
      <p:sp>
        <p:nvSpPr>
          <p:cNvPr id="131" name="Slide Number"/>
          <p:cNvSpPr txBox="1">
            <a:spLocks noGrp="1"/>
          </p:cNvSpPr>
          <p:nvPr>
            <p:ph type="sldNum" sz="quarter" idx="2"/>
          </p:nvPr>
        </p:nvSpPr>
        <p:spPr>
          <a:prstGeom prst="rect">
            <a:avLst/>
          </a:prstGeom>
        </p:spPr>
        <p:txBody>
          <a:bodyPr/>
          <a:lstStyle>
            <a:lvl1pPr>
              <a:defRPr b="1" i="0"/>
            </a:lvl1pPr>
          </a:lstStyle>
          <a:p>
            <a:fld id="{86CB4B4D-7CA3-9044-876B-883B54F8677D}" type="slidenum">
              <a:rPr lang="en-GB" smtClean="0"/>
              <a:pPr/>
              <a:t>‹#›</a:t>
            </a:fld>
            <a:endParaRPr lang="en-GB"/>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resentation Title"/>
          <p:cNvSpPr txBox="1">
            <a:spLocks noGrp="1"/>
          </p:cNvSpPr>
          <p:nvPr>
            <p:ph type="title" hasCustomPrompt="1"/>
          </p:nvPr>
        </p:nvSpPr>
        <p:spPr>
          <a:xfrm>
            <a:off x="482598" y="4789196"/>
            <a:ext cx="8788403" cy="185928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0320" tIns="20320" rIns="20320" bIns="20320" anchor="b">
            <a:normAutofit/>
          </a:bodyPr>
          <a:lstStyle/>
          <a:p>
            <a:r>
              <a:t>Presentation Title</a:t>
            </a:r>
          </a:p>
        </p:txBody>
      </p:sp>
      <p:sp>
        <p:nvSpPr>
          <p:cNvPr id="3" name="Body Level One…"/>
          <p:cNvSpPr txBox="1">
            <a:spLocks noGrp="1"/>
          </p:cNvSpPr>
          <p:nvPr>
            <p:ph type="body" idx="1" hasCustomPrompt="1"/>
          </p:nvPr>
        </p:nvSpPr>
        <p:spPr>
          <a:xfrm>
            <a:off x="480536" y="6648476"/>
            <a:ext cx="8788402" cy="7620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0320" tIns="20320" rIns="20320" bIns="20320">
            <a:normAutofit/>
          </a:bodyPr>
          <a:lstStyle/>
          <a:p>
            <a:r>
              <a:t>Presentation Subtitle</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4745579" y="8854182"/>
            <a:ext cx="257442" cy="287258"/>
          </a:xfrm>
          <a:prstGeom prst="rect">
            <a:avLst/>
          </a:prstGeom>
          <a:ln w="3175">
            <a:miter lim="400000"/>
          </a:ln>
        </p:spPr>
        <p:txBody>
          <a:bodyPr wrap="none" lIns="20320" tIns="20320" rIns="20320" bIns="20320" anchor="b">
            <a:spAutoFit/>
          </a:bodyPr>
          <a:lstStyle>
            <a:lvl1pPr defTabSz="553908">
              <a:defRPr sz="1600" b="1" i="0">
                <a:latin typeface="Myriad Pro Light" panose="020B0603030403020204" pitchFamily="34" charset="0"/>
                <a:ea typeface="12 pt. Helvetica* 75 Bold   074"/>
                <a:cs typeface="12 pt. Helvetica* 75 Bold   074"/>
                <a:sym typeface="Helvetica Neue"/>
              </a:defRPr>
            </a:lvl1pPr>
          </a:lstStyle>
          <a:p>
            <a:fld id="{86CB4B4D-7CA3-9044-876B-883B54F8677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1pPr>
      <a:lvl2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2pPr>
      <a:lvl3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3pPr>
      <a:lvl4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4pPr>
      <a:lvl5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5pPr>
      <a:lvl6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6pPr>
      <a:lvl7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7pPr>
      <a:lvl8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8pPr>
      <a:lvl9pPr marL="0" marR="0" indent="0" algn="l" defTabSz="2311906" latinLnBrk="0">
        <a:lnSpc>
          <a:spcPct val="80000"/>
        </a:lnSpc>
        <a:spcBef>
          <a:spcPts val="0"/>
        </a:spcBef>
        <a:spcAft>
          <a:spcPts val="0"/>
        </a:spcAft>
        <a:buClrTx/>
        <a:buSzTx/>
        <a:buFontTx/>
        <a:buNone/>
        <a:tabLst/>
        <a:defRPr sz="10800" b="1" i="0" u="none" strike="noStrike" cap="none" spc="-215" baseline="0">
          <a:solidFill>
            <a:srgbClr val="000000"/>
          </a:solidFill>
          <a:uFillTx/>
          <a:latin typeface="12 pt. Helvetica* 75 Bold   074"/>
          <a:ea typeface="12 pt. Helvetica* 75 Bold   074"/>
          <a:cs typeface="12 pt. Helvetica* 75 Bold   074"/>
          <a:sym typeface="Helvetica Neue"/>
        </a:defRPr>
      </a:lvl9pPr>
    </p:titleStyle>
    <p:bodyStyle>
      <a:lvl1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1pPr>
      <a:lvl2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2pPr>
      <a:lvl3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3pPr>
      <a:lvl4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4pPr>
      <a:lvl5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Myriad Pro Light" panose="020B0603030403020204" pitchFamily="34" charset="0"/>
          <a:ea typeface="Myriad Pro Light" panose="020B0603030403020204" pitchFamily="34" charset="0"/>
          <a:cs typeface="Myriad Pro Light" panose="020B0603030403020204" pitchFamily="34" charset="0"/>
          <a:sym typeface="Helvetica Neue"/>
        </a:defRPr>
      </a:lvl5pPr>
      <a:lvl6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12 pt. Helvetica* 75 Bold   074"/>
          <a:ea typeface="12 pt. Helvetica* 75 Bold   074"/>
          <a:cs typeface="12 pt. Helvetica* 75 Bold   074"/>
          <a:sym typeface="Helvetica Neue"/>
        </a:defRPr>
      </a:lvl6pPr>
      <a:lvl7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12 pt. Helvetica* 75 Bold   074"/>
          <a:ea typeface="12 pt. Helvetica* 75 Bold   074"/>
          <a:cs typeface="12 pt. Helvetica* 75 Bold   074"/>
          <a:sym typeface="Helvetica Neue"/>
        </a:defRPr>
      </a:lvl7pPr>
      <a:lvl8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12 pt. Helvetica* 75 Bold   074"/>
          <a:ea typeface="12 pt. Helvetica* 75 Bold   074"/>
          <a:cs typeface="12 pt. Helvetica* 75 Bold   074"/>
          <a:sym typeface="Helvetica Neue"/>
        </a:defRPr>
      </a:lvl8pPr>
      <a:lvl9pPr marL="0" marR="0" indent="0" algn="l" defTabSz="782696" latinLnBrk="0">
        <a:lnSpc>
          <a:spcPct val="100000"/>
        </a:lnSpc>
        <a:spcBef>
          <a:spcPts val="0"/>
        </a:spcBef>
        <a:spcAft>
          <a:spcPts val="0"/>
        </a:spcAft>
        <a:buClrTx/>
        <a:buSzTx/>
        <a:buFontTx/>
        <a:buNone/>
        <a:tabLst/>
        <a:defRPr sz="5000" b="1" i="0" u="none" strike="noStrike" cap="none" spc="0" baseline="0">
          <a:solidFill>
            <a:srgbClr val="000000"/>
          </a:solidFill>
          <a:uFillTx/>
          <a:latin typeface="12 pt. Helvetica* 75 Bold   074"/>
          <a:ea typeface="12 pt. Helvetica* 75 Bold   074"/>
          <a:cs typeface="12 pt. Helvetica* 75 Bold   074"/>
          <a:sym typeface="Helvetica Neue"/>
        </a:defRPr>
      </a:lvl9pPr>
    </p:bodyStyle>
    <p:otherStyle>
      <a:lvl1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1pPr>
      <a:lvl2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2pPr>
      <a:lvl3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3pPr>
      <a:lvl4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4pPr>
      <a:lvl5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5pPr>
      <a:lvl6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6pPr>
      <a:lvl7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7pPr>
      <a:lvl8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8pPr>
      <a:lvl9pPr marL="0" marR="0" indent="0" algn="ctr" defTabSz="553908"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4.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3.png"/><Relationship Id="rId7" Type="http://schemas.openxmlformats.org/officeDocument/2006/relationships/image" Target="../media/image12.emf"/><Relationship Id="rId2" Type="http://schemas.openxmlformats.org/officeDocument/2006/relationships/image" Target="../media/image8.jpeg"/><Relationship Id="rId1" Type="http://schemas.openxmlformats.org/officeDocument/2006/relationships/slideLayout" Target="../slideLayouts/slideLayout14.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 Id="rId9"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3.emf"/><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17.emf"/><Relationship Id="rId5" Type="http://schemas.openxmlformats.org/officeDocument/2006/relationships/image" Target="../media/image10.emf"/><Relationship Id="rId4" Type="http://schemas.openxmlformats.org/officeDocument/2006/relationships/image" Target="../media/image16.emf"/></Relationships>
</file>

<file path=ppt/slides/_rels/slide7.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3.png"/><Relationship Id="rId7" Type="http://schemas.openxmlformats.org/officeDocument/2006/relationships/image" Target="../media/image21.emf"/><Relationship Id="rId2" Type="http://schemas.openxmlformats.org/officeDocument/2006/relationships/image" Target="../media/image18.jpeg"/><Relationship Id="rId1" Type="http://schemas.openxmlformats.org/officeDocument/2006/relationships/slideLayout" Target="../slideLayouts/slideLayout14.xml"/><Relationship Id="rId6" Type="http://schemas.openxmlformats.org/officeDocument/2006/relationships/image" Target="../media/image20.emf"/><Relationship Id="rId5" Type="http://schemas.openxmlformats.org/officeDocument/2006/relationships/image" Target="../media/image19.emf"/><Relationship Id="rId10" Type="http://schemas.openxmlformats.org/officeDocument/2006/relationships/image" Target="../media/image24.emf"/><Relationship Id="rId4" Type="http://schemas.openxmlformats.org/officeDocument/2006/relationships/image" Target="../media/image14.emf"/><Relationship Id="rId9"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www.gcma.org.uk/education/essential-skills-for-future-club-managers/" TargetMode="External"/><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hyperlink" Target="https://www.gcma.org.uk/education/principles-of-golf-club-manageme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eg"/><Relationship Id="rId1" Type="http://schemas.openxmlformats.org/officeDocument/2006/relationships/slideLayout" Target="../slideLayouts/slideLayout14.xml"/><Relationship Id="rId5" Type="http://schemas.openxmlformats.org/officeDocument/2006/relationships/hyperlink" Target="https://golfclubmanagement.degree/" TargetMode="External"/><Relationship Id="rId4" Type="http://schemas.openxmlformats.org/officeDocument/2006/relationships/hyperlink" Target="https://www.gcma.org.uk/diplom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14.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jpeg"/><Relationship Id="rId18" Type="http://schemas.openxmlformats.org/officeDocument/2006/relationships/image" Target="../media/image42.jpeg"/><Relationship Id="rId3" Type="http://schemas.openxmlformats.org/officeDocument/2006/relationships/hyperlink" Target="https://www.rainbird.eu" TargetMode="External"/><Relationship Id="rId7" Type="http://schemas.openxmlformats.org/officeDocument/2006/relationships/hyperlink" Target="https://www.toro.com/en-gb" TargetMode="External"/><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3.png"/><Relationship Id="rId16" Type="http://schemas.openxmlformats.org/officeDocument/2006/relationships/image" Target="../media/image40.png"/><Relationship Id="rId1" Type="http://schemas.openxmlformats.org/officeDocument/2006/relationships/slideLayout" Target="../slideLayouts/slideLayout14.xml"/><Relationship Id="rId6" Type="http://schemas.openxmlformats.org/officeDocument/2006/relationships/image" Target="../media/image33.png"/><Relationship Id="rId11" Type="http://schemas.openxmlformats.org/officeDocument/2006/relationships/hyperlink" Target="https://www.sports-publications.com" TargetMode="External"/><Relationship Id="rId5" Type="http://schemas.openxmlformats.org/officeDocument/2006/relationships/hyperlink" Target="https://www.premiumcredit.com/products/fairway-credit" TargetMode="External"/><Relationship Id="rId15" Type="http://schemas.openxmlformats.org/officeDocument/2006/relationships/image" Target="../media/image39.png"/><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hyperlink" Target="https://www.bernhard.co.uk" TargetMode="External"/><Relationship Id="rId1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s://www.rgmgolf.co.uk" TargetMode="External"/><Relationship Id="rId18" Type="http://schemas.openxmlformats.org/officeDocument/2006/relationships/image" Target="../media/image51.png"/><Relationship Id="rId3" Type="http://schemas.openxmlformats.org/officeDocument/2006/relationships/hyperlink" Target="https://www.msrubric.co.uk" TargetMode="External"/><Relationship Id="rId7" Type="http://schemas.openxmlformats.org/officeDocument/2006/relationships/hyperlink" Target="http://blackstarmerchants.com" TargetMode="External"/><Relationship Id="rId12" Type="http://schemas.openxmlformats.org/officeDocument/2006/relationships/image" Target="../media/image47.png"/><Relationship Id="rId17" Type="http://schemas.openxmlformats.org/officeDocument/2006/relationships/hyperlink" Target="https://www.yamahagolfcar.com" TargetMode="External"/><Relationship Id="rId2" Type="http://schemas.openxmlformats.org/officeDocument/2006/relationships/image" Target="../media/image3.png"/><Relationship Id="rId16" Type="http://schemas.openxmlformats.org/officeDocument/2006/relationships/image" Target="../media/image50.jpeg"/><Relationship Id="rId20" Type="http://schemas.openxmlformats.org/officeDocument/2006/relationships/image" Target="../media/image53.png"/><Relationship Id="rId1" Type="http://schemas.openxmlformats.org/officeDocument/2006/relationships/slideLayout" Target="../slideLayouts/slideLayout14.xml"/><Relationship Id="rId6" Type="http://schemas.openxmlformats.org/officeDocument/2006/relationships/image" Target="../media/image44.png"/><Relationship Id="rId11" Type="http://schemas.openxmlformats.org/officeDocument/2006/relationships/hyperlink" Target="https://golfhr.co.uk" TargetMode="External"/><Relationship Id="rId5" Type="http://schemas.openxmlformats.org/officeDocument/2006/relationships/hyperlink" Target="https://www.golfplan.co.uk" TargetMode="External"/><Relationship Id="rId15" Type="http://schemas.openxmlformats.org/officeDocument/2006/relationships/image" Target="../media/image49.gif"/><Relationship Id="rId10" Type="http://schemas.openxmlformats.org/officeDocument/2006/relationships/image" Target="../media/image46.png"/><Relationship Id="rId19" Type="http://schemas.openxmlformats.org/officeDocument/2006/relationships/image" Target="../media/image52.png"/><Relationship Id="rId4" Type="http://schemas.openxmlformats.org/officeDocument/2006/relationships/image" Target="../media/image43.png"/><Relationship Id="rId9" Type="http://schemas.openxmlformats.org/officeDocument/2006/relationships/hyperlink" Target="https://www.ordernexteurope.com" TargetMode="External"/><Relationship Id="rId1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hyperlink" Target="http://www.gcma.org.uk/join/enquiries/" TargetMode="External"/><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hyperlink" Target="http://www.gcma.org.uk/"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4.png"/><Relationship Id="rId7" Type="http://schemas.microsoft.com/office/2007/relationships/hdphoto" Target="../media/hdphoto2.wdp"/><Relationship Id="rId12" Type="http://schemas.openxmlformats.org/officeDocument/2006/relationships/hyperlink" Target="http://www.gcma.org.uk/" TargetMode="External"/><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55.png"/><Relationship Id="rId11" Type="http://schemas.openxmlformats.org/officeDocument/2006/relationships/image" Target="../media/image59.jpeg"/><Relationship Id="rId5" Type="http://schemas.openxmlformats.org/officeDocument/2006/relationships/image" Target="../media/image5.jpeg"/><Relationship Id="rId10" Type="http://schemas.openxmlformats.org/officeDocument/2006/relationships/image" Target="../media/image58.png"/><Relationship Id="rId4" Type="http://schemas.microsoft.com/office/2007/relationships/hdphoto" Target="../media/hdphoto1.wdp"/><Relationship Id="rId9" Type="http://schemas.openxmlformats.org/officeDocument/2006/relationships/image" Target="../media/image57.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p:cNvSpPr/>
          <p:nvPr/>
        </p:nvSpPr>
        <p:spPr>
          <a:xfrm rot="16200000">
            <a:off x="-1803043" y="4409405"/>
            <a:ext cx="13359686" cy="9887945"/>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141" name="GCMA Logo.jpg" descr="GCMA Logo.jpg"/>
          <p:cNvPicPr>
            <a:picLocks noChangeAspect="1"/>
          </p:cNvPicPr>
          <p:nvPr/>
        </p:nvPicPr>
        <p:blipFill>
          <a:blip r:embed="rId2"/>
          <a:stretch>
            <a:fillRect/>
          </a:stretch>
        </p:blipFill>
        <p:spPr>
          <a:xfrm>
            <a:off x="4216639" y="834712"/>
            <a:ext cx="4783586" cy="1589434"/>
          </a:xfrm>
          <a:prstGeom prst="rect">
            <a:avLst/>
          </a:prstGeom>
          <a:ln w="3175">
            <a:miter lim="400000"/>
          </a:ln>
        </p:spPr>
      </p:pic>
      <p:sp>
        <p:nvSpPr>
          <p:cNvPr id="7" name="EDUCATE   |   INSPIRE   |   REPRESENT">
            <a:extLst>
              <a:ext uri="{FF2B5EF4-FFF2-40B4-BE49-F238E27FC236}">
                <a16:creationId xmlns:a16="http://schemas.microsoft.com/office/drawing/2014/main" id="{1230631E-188F-ED49-9F99-FEBD46057ED3}"/>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pic>
        <p:nvPicPr>
          <p:cNvPr id="152"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6" name="EDUCATE   |   INSPIRE   |   REPRESENT">
            <a:extLst>
              <a:ext uri="{FF2B5EF4-FFF2-40B4-BE49-F238E27FC236}">
                <a16:creationId xmlns:a16="http://schemas.microsoft.com/office/drawing/2014/main" id="{0DA26283-C96C-6444-AD75-121958EBAEFD}"/>
              </a:ext>
            </a:extLst>
          </p:cNvPr>
          <p:cNvSpPr txBox="1"/>
          <p:nvPr/>
        </p:nvSpPr>
        <p:spPr>
          <a:xfrm>
            <a:off x="342724" y="12105002"/>
            <a:ext cx="9068153" cy="319318"/>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
        <p:nvSpPr>
          <p:cNvPr id="11" name="WHO…">
            <a:extLst>
              <a:ext uri="{FF2B5EF4-FFF2-40B4-BE49-F238E27FC236}">
                <a16:creationId xmlns:a16="http://schemas.microsoft.com/office/drawing/2014/main" id="{FAB6E55F-4923-7243-83A2-0134E28407CC}"/>
              </a:ext>
            </a:extLst>
          </p:cNvPr>
          <p:cNvSpPr txBox="1"/>
          <p:nvPr/>
        </p:nvSpPr>
        <p:spPr>
          <a:xfrm>
            <a:off x="702260" y="608007"/>
            <a:ext cx="8290794"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b="1" spc="600">
                <a:solidFill>
                  <a:schemeClr val="bg1"/>
                </a:solidFill>
                <a:latin typeface="Myriad Pro Light" panose="020B0403030403020204" pitchFamily="34" charset="0"/>
              </a:rPr>
              <a:t>WHO</a:t>
            </a:r>
            <a:endParaRPr lang="en-GB" b="1" spc="600">
              <a:solidFill>
                <a:schemeClr val="bg1"/>
              </a:solidFill>
              <a:latin typeface="Myriad Pro Light" panose="020B0403030403020204" pitchFamily="34" charset="0"/>
            </a:endParaRPr>
          </a:p>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b="1" spc="600">
                <a:solidFill>
                  <a:schemeClr val="bg1"/>
                </a:solidFill>
                <a:latin typeface="Myriad Pro Light" panose="020B0403030403020204" pitchFamily="34" charset="0"/>
              </a:rPr>
              <a:t>WE ARE</a:t>
            </a:r>
          </a:p>
        </p:txBody>
      </p:sp>
      <p:sp>
        <p:nvSpPr>
          <p:cNvPr id="12" name="The Golf Club Managers Association was formed in 1933; by Golf Club Managers, for Golf Club Managers.…">
            <a:extLst>
              <a:ext uri="{FF2B5EF4-FFF2-40B4-BE49-F238E27FC236}">
                <a16:creationId xmlns:a16="http://schemas.microsoft.com/office/drawing/2014/main" id="{EA400F74-A04B-4D4E-91A2-0751A3FCBCD5}"/>
              </a:ext>
            </a:extLst>
          </p:cNvPr>
          <p:cNvSpPr txBox="1"/>
          <p:nvPr/>
        </p:nvSpPr>
        <p:spPr>
          <a:xfrm>
            <a:off x="760546" y="3110309"/>
            <a:ext cx="8232508" cy="636199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algn="just" defTabSz="457200">
              <a:lnSpc>
                <a:spcPct val="120000"/>
              </a:lnSpc>
              <a:spcBef>
                <a:spcPts val="800"/>
              </a:spcBef>
              <a:defRPr sz="2000">
                <a:latin typeface="Avenir Next Regular"/>
                <a:ea typeface="Avenir Next Regular"/>
                <a:cs typeface="Avenir Next Regular"/>
                <a:sym typeface="Avenir Next Regular"/>
              </a:defRPr>
            </a:pPr>
            <a:r>
              <a:rPr lang="en-GB" b="1">
                <a:solidFill>
                  <a:schemeClr val="bg1"/>
                </a:solidFill>
                <a:latin typeface="Myriad Pro Light" panose="020B0403030403020204" pitchFamily="34" charset="0"/>
              </a:rPr>
              <a:t>The Golf Club Managers Association was originally formed in 1933: by Golf Club Managers, for Golf Club Managers. </a:t>
            </a:r>
          </a:p>
          <a:p>
            <a:pPr algn="just" defTabSz="457200">
              <a:lnSpc>
                <a:spcPct val="120000"/>
              </a:lnSpc>
              <a:spcBef>
                <a:spcPts val="800"/>
              </a:spcBef>
              <a:defRPr sz="2000">
                <a:latin typeface="Avenir Next Ultra Light"/>
                <a:ea typeface="Avenir Next Ultra Light"/>
                <a:cs typeface="Avenir Next Ultra Light"/>
                <a:sym typeface="Avenir Next Ultra Light"/>
              </a:defRPr>
            </a:pPr>
            <a:r>
              <a:rPr lang="en-GB" b="1">
                <a:solidFill>
                  <a:schemeClr val="bg1"/>
                </a:solidFill>
                <a:latin typeface="Myriad Pro Light" panose="020B0403030403020204" pitchFamily="34" charset="0"/>
              </a:rPr>
              <a:t>We have a history and heritage to be proud of, but alongside this we have an exciting vision for developing and shaping the future of Golf Club Management in the UK and believe that our Members are at the very heart of everything that we do.</a:t>
            </a:r>
          </a:p>
          <a:p>
            <a:pPr algn="just" defTabSz="457200">
              <a:lnSpc>
                <a:spcPct val="120000"/>
              </a:lnSpc>
              <a:spcBef>
                <a:spcPts val="800"/>
              </a:spcBef>
              <a:defRPr sz="2000">
                <a:latin typeface="Avenir Next Ultra Light"/>
                <a:ea typeface="Avenir Next Ultra Light"/>
                <a:cs typeface="Avenir Next Ultra Light"/>
                <a:sym typeface="Avenir Next Ultra Light"/>
              </a:defRPr>
            </a:pPr>
            <a:r>
              <a:rPr lang="en-GB" b="1">
                <a:solidFill>
                  <a:schemeClr val="bg1"/>
                </a:solidFill>
                <a:latin typeface="Myriad Pro Light" panose="020B0403030403020204" pitchFamily="34" charset="0"/>
              </a:rPr>
              <a:t>As the leading association for Golf Club Management in the UK, we are committed to making a positive difference to the game of golf, through supporting the professional and personal wellbeing of our Members. </a:t>
            </a:r>
          </a:p>
          <a:p>
            <a:pPr algn="just" defTabSz="457200">
              <a:lnSpc>
                <a:spcPct val="120000"/>
              </a:lnSpc>
              <a:spcBef>
                <a:spcPts val="800"/>
              </a:spcBef>
              <a:defRPr sz="2000">
                <a:latin typeface="Avenir Next Ultra Light"/>
                <a:ea typeface="Avenir Next Ultra Light"/>
                <a:cs typeface="Avenir Next Ultra Light"/>
                <a:sym typeface="Avenir Next Ultra Light"/>
              </a:defRPr>
            </a:pPr>
            <a:r>
              <a:rPr lang="en-GB" b="1">
                <a:solidFill>
                  <a:schemeClr val="bg1"/>
                </a:solidFill>
                <a:latin typeface="Myriad Pro Light" panose="020B0403030403020204" pitchFamily="34" charset="0"/>
              </a:rPr>
              <a:t>We recognise the importance of not only providing our members with technical guidance and advice, but also delivering a wide range of education and professional development opportunities AND supporting personal development and wellbeing. </a:t>
            </a:r>
          </a:p>
          <a:p>
            <a:pPr algn="just" defTabSz="457200">
              <a:lnSpc>
                <a:spcPct val="120000"/>
              </a:lnSpc>
              <a:spcBef>
                <a:spcPts val="800"/>
              </a:spcBef>
              <a:defRPr sz="2000">
                <a:latin typeface="Avenir Next Ultra Light"/>
                <a:ea typeface="Avenir Next Ultra Light"/>
                <a:cs typeface="Avenir Next Ultra Light"/>
                <a:sym typeface="Avenir Next Ultra Light"/>
              </a:defRPr>
            </a:pPr>
            <a:r>
              <a:rPr lang="en-GB" b="1">
                <a:solidFill>
                  <a:schemeClr val="bg1"/>
                </a:solidFill>
                <a:latin typeface="Myriad Pro Light" panose="020B0403030403020204" pitchFamily="34" charset="0"/>
              </a:rPr>
              <a:t>We’d love to welcome you as a Member of our association and we look forward to supporting and working alongside you.</a:t>
            </a:r>
          </a:p>
        </p:txBody>
      </p:sp>
      <p:sp>
        <p:nvSpPr>
          <p:cNvPr id="14" name="Tom Brooke…">
            <a:extLst>
              <a:ext uri="{FF2B5EF4-FFF2-40B4-BE49-F238E27FC236}">
                <a16:creationId xmlns:a16="http://schemas.microsoft.com/office/drawing/2014/main" id="{BB3E69FB-CE91-DB40-9BD2-95F823B7B3A8}"/>
              </a:ext>
            </a:extLst>
          </p:cNvPr>
          <p:cNvSpPr txBox="1"/>
          <p:nvPr/>
        </p:nvSpPr>
        <p:spPr>
          <a:xfrm>
            <a:off x="978193" y="9982766"/>
            <a:ext cx="5996766" cy="125093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algn="r">
              <a:defRPr sz="5000">
                <a:solidFill>
                  <a:schemeClr val="accent1">
                    <a:hueOff val="273562"/>
                    <a:satOff val="2937"/>
                    <a:lumOff val="-22233"/>
                  </a:schemeClr>
                </a:solidFill>
                <a:latin typeface="Savoye LET Plain:1.0"/>
                <a:ea typeface="Savoye LET Plain:1.0"/>
                <a:cs typeface="Savoye LET Plain:1.0"/>
                <a:sym typeface="Savoye LET Plain:1.0"/>
              </a:defRPr>
            </a:pPr>
            <a:r>
              <a:rPr b="1">
                <a:solidFill>
                  <a:schemeClr val="bg1"/>
                </a:solidFill>
                <a:latin typeface="Myriad Pro Light" panose="020B0603030403020204" pitchFamily="34" charset="0"/>
              </a:rPr>
              <a:t>Tom Brooke</a:t>
            </a:r>
          </a:p>
          <a:p>
            <a:pPr algn="r" defTabSz="890209">
              <a:defRPr sz="2000">
                <a:solidFill>
                  <a:schemeClr val="accent1">
                    <a:hueOff val="273562"/>
                    <a:satOff val="2937"/>
                    <a:lumOff val="-22233"/>
                  </a:schemeClr>
                </a:solidFill>
                <a:latin typeface="Avenir Next Ultra Light"/>
                <a:ea typeface="Avenir Next Ultra Light"/>
                <a:cs typeface="Avenir Next Ultra Light"/>
                <a:sym typeface="Avenir Next Ultra Light"/>
              </a:defRPr>
            </a:pPr>
            <a:r>
              <a:rPr b="1">
                <a:solidFill>
                  <a:schemeClr val="bg1"/>
                </a:solidFill>
                <a:latin typeface="Myriad Pro Light" panose="020B0603030403020204" pitchFamily="34" charset="0"/>
              </a:rPr>
              <a:t>CEO - GCMA</a:t>
            </a:r>
          </a:p>
        </p:txBody>
      </p:sp>
      <p:pic>
        <p:nvPicPr>
          <p:cNvPr id="15" name="Picture 14" descr="A person standing in a field&#10;&#10;Description automatically generated with medium confidence">
            <a:extLst>
              <a:ext uri="{FF2B5EF4-FFF2-40B4-BE49-F238E27FC236}">
                <a16:creationId xmlns:a16="http://schemas.microsoft.com/office/drawing/2014/main" id="{E63D0CE1-AFAC-8F4E-A4D3-B9CAC94C6A3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57355" t="-1" r="20181" b="46403"/>
          <a:stretch/>
        </p:blipFill>
        <p:spPr>
          <a:xfrm>
            <a:off x="-4066634" y="8940921"/>
            <a:ext cx="2322896" cy="2494513"/>
          </a:xfrm>
          <a:prstGeom prst="rect">
            <a:avLst/>
          </a:prstGeom>
        </p:spPr>
      </p:pic>
      <p:pic>
        <p:nvPicPr>
          <p:cNvPr id="16" name="TomBrookeCEO-400x600.jpeg" descr="TomBrookeCEO-400x600.jpeg">
            <a:extLst>
              <a:ext uri="{FF2B5EF4-FFF2-40B4-BE49-F238E27FC236}">
                <a16:creationId xmlns:a16="http://schemas.microsoft.com/office/drawing/2014/main" id="{27A52E5B-40DB-0249-AC6C-B188330DB10E}"/>
              </a:ext>
            </a:extLst>
          </p:cNvPr>
          <p:cNvPicPr>
            <a:picLocks/>
          </p:cNvPicPr>
          <p:nvPr/>
        </p:nvPicPr>
        <p:blipFill>
          <a:blip r:embed="rId4"/>
          <a:srcRect t="4011" b="28527"/>
          <a:stretch>
            <a:fillRect/>
          </a:stretch>
        </p:blipFill>
        <p:spPr>
          <a:xfrm>
            <a:off x="7427519" y="9665670"/>
            <a:ext cx="1565535" cy="1568029"/>
          </a:xfrm>
          <a:custGeom>
            <a:avLst/>
            <a:gdLst/>
            <a:ahLst/>
            <a:cxnLst>
              <a:cxn ang="0">
                <a:pos x="wd2" y="hd2"/>
              </a:cxn>
              <a:cxn ang="5400000">
                <a:pos x="wd2" y="hd2"/>
              </a:cxn>
              <a:cxn ang="10800000">
                <a:pos x="wd2" y="hd2"/>
              </a:cxn>
              <a:cxn ang="16200000">
                <a:pos x="wd2" y="hd2"/>
              </a:cxn>
            </a:cxnLst>
            <a:rect l="0" t="0" r="r" b="b"/>
            <a:pathLst>
              <a:path w="21600" h="21600" extrusionOk="0">
                <a:moveTo>
                  <a:pt x="7116" y="0"/>
                </a:moveTo>
                <a:cubicBezTo>
                  <a:pt x="5021" y="0"/>
                  <a:pt x="3765" y="1"/>
                  <a:pt x="2926" y="351"/>
                </a:cubicBezTo>
                <a:cubicBezTo>
                  <a:pt x="1718" y="790"/>
                  <a:pt x="766" y="1740"/>
                  <a:pt x="327" y="2947"/>
                </a:cubicBezTo>
                <a:cubicBezTo>
                  <a:pt x="76" y="3545"/>
                  <a:pt x="20" y="4488"/>
                  <a:pt x="0" y="5666"/>
                </a:cubicBezTo>
                <a:lnTo>
                  <a:pt x="0" y="15934"/>
                </a:lnTo>
                <a:cubicBezTo>
                  <a:pt x="20" y="17112"/>
                  <a:pt x="76" y="18055"/>
                  <a:pt x="327" y="18653"/>
                </a:cubicBezTo>
                <a:cubicBezTo>
                  <a:pt x="766" y="19860"/>
                  <a:pt x="1718" y="20810"/>
                  <a:pt x="2926" y="21249"/>
                </a:cubicBezTo>
                <a:cubicBezTo>
                  <a:pt x="3765" y="21599"/>
                  <a:pt x="5021" y="21600"/>
                  <a:pt x="7116" y="21600"/>
                </a:cubicBezTo>
                <a:lnTo>
                  <a:pt x="14484" y="21600"/>
                </a:lnTo>
                <a:cubicBezTo>
                  <a:pt x="16579" y="21600"/>
                  <a:pt x="17835" y="21599"/>
                  <a:pt x="18674" y="21249"/>
                </a:cubicBezTo>
                <a:cubicBezTo>
                  <a:pt x="19882" y="20810"/>
                  <a:pt x="20834" y="19860"/>
                  <a:pt x="21273" y="18653"/>
                </a:cubicBezTo>
                <a:cubicBezTo>
                  <a:pt x="21524" y="18055"/>
                  <a:pt x="21580" y="17112"/>
                  <a:pt x="21600" y="15934"/>
                </a:cubicBezTo>
                <a:lnTo>
                  <a:pt x="21600" y="5666"/>
                </a:lnTo>
                <a:cubicBezTo>
                  <a:pt x="21580" y="4488"/>
                  <a:pt x="21524" y="3545"/>
                  <a:pt x="21273" y="2947"/>
                </a:cubicBezTo>
                <a:cubicBezTo>
                  <a:pt x="20834" y="1740"/>
                  <a:pt x="19882" y="790"/>
                  <a:pt x="18674" y="351"/>
                </a:cubicBezTo>
                <a:cubicBezTo>
                  <a:pt x="17835" y="1"/>
                  <a:pt x="16579" y="0"/>
                  <a:pt x="14484" y="0"/>
                </a:cubicBezTo>
                <a:lnTo>
                  <a:pt x="7116" y="0"/>
                </a:lnTo>
                <a:close/>
              </a:path>
            </a:pathLst>
          </a:custGeom>
          <a:ln w="3175">
            <a:miter lim="400000"/>
          </a:ln>
          <a:effectLst>
            <a:outerShdw blurRad="12700" dir="5400000" rotWithShape="0">
              <a:srgbClr val="000000">
                <a:alpha val="50000"/>
              </a:srgbClr>
            </a:outerShdw>
          </a:effectLst>
        </p:spPr>
      </p:pic>
    </p:spTree>
    <p:extLst>
      <p:ext uri="{BB962C8B-B14F-4D97-AF65-F5344CB8AC3E}">
        <p14:creationId xmlns:p14="http://schemas.microsoft.com/office/powerpoint/2010/main" val="13808358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sitting at a table&#10;&#10;Description automatically generated with medium confidence">
            <a:extLst>
              <a:ext uri="{FF2B5EF4-FFF2-40B4-BE49-F238E27FC236}">
                <a16:creationId xmlns:a16="http://schemas.microsoft.com/office/drawing/2014/main" id="{A82A00C8-751E-634F-81EF-2FDA210098D7}"/>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4863" b="14329"/>
          <a:stretch/>
        </p:blipFill>
        <p:spPr>
          <a:xfrm>
            <a:off x="-7314749" y="0"/>
            <a:ext cx="25677548" cy="12105002"/>
          </a:xfrm>
          <a:prstGeom prst="rect">
            <a:avLst/>
          </a:prstGeom>
        </p:spPr>
      </p:pic>
      <p:sp>
        <p:nvSpPr>
          <p:cNvPr id="145" name="WHO…"/>
          <p:cNvSpPr txBox="1"/>
          <p:nvPr/>
        </p:nvSpPr>
        <p:spPr>
          <a:xfrm>
            <a:off x="702260" y="608007"/>
            <a:ext cx="8396020" cy="1775435"/>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1431" tIns="21431" rIns="21431" bIns="21431" anchor="t"/>
          <a:lstStyle/>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lang="en-GB" b="1" spc="600">
                <a:latin typeface="Myriad Pro Light" panose="020B0603030403020204" pitchFamily="34" charset="0"/>
              </a:rPr>
              <a:t>OUR</a:t>
            </a:r>
            <a:endParaRPr b="1" spc="600">
              <a:latin typeface="Myriad Pro Light" panose="020B0603030403020204" pitchFamily="34" charset="0"/>
            </a:endParaRPr>
          </a:p>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lang="en-GB" b="1" spc="600">
                <a:latin typeface="Myriad Pro Light" panose="020B0603030403020204" pitchFamily="34" charset="0"/>
              </a:rPr>
              <a:t>VALUES</a:t>
            </a:r>
            <a:endParaRPr b="1" spc="600">
              <a:latin typeface="Myriad Pro Light" panose="020B0603030403020204" pitchFamily="34" charset="0"/>
            </a:endParaRPr>
          </a:p>
        </p:txBody>
      </p:sp>
      <p:sp>
        <p:nvSpPr>
          <p:cNvPr id="146"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147"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6" name="The Golf Club Managers Association was formed in 1933; by Golf Club Managers, for Golf Club Managers.…">
            <a:extLst>
              <a:ext uri="{FF2B5EF4-FFF2-40B4-BE49-F238E27FC236}">
                <a16:creationId xmlns:a16="http://schemas.microsoft.com/office/drawing/2014/main" id="{AB673C39-18CC-A243-8ABC-493808D3F462}"/>
              </a:ext>
            </a:extLst>
          </p:cNvPr>
          <p:cNvSpPr txBox="1"/>
          <p:nvPr/>
        </p:nvSpPr>
        <p:spPr>
          <a:xfrm>
            <a:off x="-9930298" y="8278947"/>
            <a:ext cx="8396020" cy="349659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numCol="3" spcCol="540000" anchor="ctr">
            <a:spAutoFit/>
          </a:bodyPr>
          <a:lstStyle/>
          <a:p>
            <a:pPr algn="l" defTabSz="457200">
              <a:lnSpc>
                <a:spcPct val="120000"/>
              </a:lnSpc>
              <a:spcBef>
                <a:spcPts val="800"/>
              </a:spcBef>
              <a:defRPr sz="2000">
                <a:latin typeface="Avenir Next Regular"/>
                <a:ea typeface="Avenir Next Regular"/>
                <a:cs typeface="Avenir Next Regular"/>
                <a:sym typeface="Avenir Next Regular"/>
              </a:defRPr>
            </a:pPr>
            <a:r>
              <a:rPr lang="en-GB" sz="2400" b="1">
                <a:solidFill>
                  <a:srgbClr val="002060"/>
                </a:solidFill>
                <a:latin typeface="Myriad Pro Light" panose="020B0403030403020204" pitchFamily="34" charset="0"/>
              </a:rPr>
              <a:t>INSPIRE</a:t>
            </a: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engender a sense of community with a culture of modern and progressive leadership.</a:t>
            </a:r>
          </a:p>
          <a:p>
            <a:pPr algn="l" defTabSz="457200">
              <a:lnSpc>
                <a:spcPct val="120000"/>
              </a:lnSpc>
              <a:spcBef>
                <a:spcPts val="800"/>
              </a:spcBef>
              <a:defRPr sz="2000">
                <a:latin typeface="Avenir Next Regular"/>
                <a:ea typeface="Avenir Next Regular"/>
                <a:cs typeface="Avenir Next Regular"/>
                <a:sym typeface="Avenir Next Regular"/>
              </a:defRPr>
            </a:pP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endParaRPr lang="en-GB" sz="2400"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r>
              <a:rPr lang="en-GB" sz="2400" b="1">
                <a:solidFill>
                  <a:srgbClr val="002060"/>
                </a:solidFill>
                <a:latin typeface="Myriad Pro Light" panose="020B0403030403020204" pitchFamily="34" charset="0"/>
              </a:rPr>
              <a:t>EDUCATE</a:t>
            </a: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provide quality and relevant professional services and qualifications for our Members.</a:t>
            </a:r>
          </a:p>
          <a:p>
            <a:pPr algn="l" defTabSz="457200">
              <a:lnSpc>
                <a:spcPct val="120000"/>
              </a:lnSpc>
              <a:spcBef>
                <a:spcPts val="800"/>
              </a:spcBef>
              <a:defRPr sz="2000">
                <a:latin typeface="Avenir Next Regular"/>
                <a:ea typeface="Avenir Next Regular"/>
                <a:cs typeface="Avenir Next Regular"/>
                <a:sym typeface="Avenir Next Regular"/>
              </a:defRPr>
            </a:pP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r>
              <a:rPr lang="en-GB" sz="2400" b="1">
                <a:solidFill>
                  <a:srgbClr val="002060"/>
                </a:solidFill>
                <a:latin typeface="Myriad Pro Light" panose="020B0403030403020204" pitchFamily="34" charset="0"/>
              </a:rPr>
              <a:t>REPRESENT</a:t>
            </a:r>
            <a:endParaRPr lang="en-GB" b="1">
              <a:solidFill>
                <a:srgbClr val="002060"/>
              </a:solidFill>
              <a:latin typeface="Myriad Pro Light" panose="020B0403030403020204" pitchFamily="34" charset="0"/>
            </a:endParaRP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ensure Members’ voices are heard and we influence the direction of golf in the UK.</a:t>
            </a:r>
          </a:p>
        </p:txBody>
      </p:sp>
      <p:sp>
        <p:nvSpPr>
          <p:cNvPr id="8" name="EDUCATE   |   INSPIRE   |   REPRESENT">
            <a:extLst>
              <a:ext uri="{FF2B5EF4-FFF2-40B4-BE49-F238E27FC236}">
                <a16:creationId xmlns:a16="http://schemas.microsoft.com/office/drawing/2014/main" id="{5659B08A-F2D0-954A-A51A-9DC3BE7D92AD}"/>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3" name="Picture 2">
            <a:extLst>
              <a:ext uri="{FF2B5EF4-FFF2-40B4-BE49-F238E27FC236}">
                <a16:creationId xmlns:a16="http://schemas.microsoft.com/office/drawing/2014/main" id="{55F93764-867A-D24C-8B9C-7D47263E94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4009" y="2892238"/>
            <a:ext cx="850093" cy="830011"/>
          </a:xfrm>
          <a:prstGeom prst="rect">
            <a:avLst/>
          </a:prstGeom>
        </p:spPr>
      </p:pic>
      <p:sp>
        <p:nvSpPr>
          <p:cNvPr id="4" name="Rectangle 3">
            <a:extLst>
              <a:ext uri="{FF2B5EF4-FFF2-40B4-BE49-F238E27FC236}">
                <a16:creationId xmlns:a16="http://schemas.microsoft.com/office/drawing/2014/main" id="{09D3B946-47B1-DD43-9095-4EC4AA0FAFD1}"/>
              </a:ext>
            </a:extLst>
          </p:cNvPr>
          <p:cNvSpPr/>
          <p:nvPr/>
        </p:nvSpPr>
        <p:spPr>
          <a:xfrm>
            <a:off x="2461870" y="2827079"/>
            <a:ext cx="4876800" cy="1878463"/>
          </a:xfrm>
          <a:prstGeom prst="rect">
            <a:avLst/>
          </a:prstGeom>
        </p:spPr>
        <p:txBody>
          <a:bodyPr>
            <a:spAutoFit/>
          </a:bodyPr>
          <a:lstStyle/>
          <a:p>
            <a:pPr algn="l" defTabSz="457200">
              <a:lnSpc>
                <a:spcPct val="120000"/>
              </a:lnSpc>
              <a:spcBef>
                <a:spcPts val="800"/>
              </a:spcBef>
              <a:defRPr sz="2000">
                <a:latin typeface="Avenir Next Regular"/>
                <a:ea typeface="Avenir Next Regular"/>
                <a:cs typeface="Avenir Next Regular"/>
                <a:sym typeface="Avenir Next Regular"/>
              </a:defRPr>
            </a:pPr>
            <a:r>
              <a:rPr lang="en-GB" sz="3200" b="1" spc="600">
                <a:solidFill>
                  <a:srgbClr val="002060"/>
                </a:solidFill>
                <a:latin typeface="Myriad Pro Light" panose="020B0403030403020204" pitchFamily="34" charset="0"/>
              </a:rPr>
              <a:t>INSPIRE</a:t>
            </a: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engender a sense of community with a culture of modern and progressive leadership.</a:t>
            </a:r>
          </a:p>
        </p:txBody>
      </p:sp>
      <p:sp>
        <p:nvSpPr>
          <p:cNvPr id="5" name="Rectangle 4">
            <a:extLst>
              <a:ext uri="{FF2B5EF4-FFF2-40B4-BE49-F238E27FC236}">
                <a16:creationId xmlns:a16="http://schemas.microsoft.com/office/drawing/2014/main" id="{231A04A6-B04B-F34A-BCC2-9CC42C7E97BE}"/>
              </a:ext>
            </a:extLst>
          </p:cNvPr>
          <p:cNvSpPr/>
          <p:nvPr/>
        </p:nvSpPr>
        <p:spPr>
          <a:xfrm>
            <a:off x="2438400" y="5415436"/>
            <a:ext cx="4876800" cy="1878463"/>
          </a:xfrm>
          <a:prstGeom prst="rect">
            <a:avLst/>
          </a:prstGeom>
        </p:spPr>
        <p:txBody>
          <a:bodyPr>
            <a:spAutoFit/>
          </a:bodyPr>
          <a:lstStyle/>
          <a:p>
            <a:pPr algn="l" defTabSz="457200">
              <a:lnSpc>
                <a:spcPct val="120000"/>
              </a:lnSpc>
              <a:spcBef>
                <a:spcPts val="800"/>
              </a:spcBef>
              <a:defRPr sz="2000">
                <a:latin typeface="Avenir Next Regular"/>
                <a:ea typeface="Avenir Next Regular"/>
                <a:cs typeface="Avenir Next Regular"/>
                <a:sym typeface="Avenir Next Regular"/>
              </a:defRPr>
            </a:pPr>
            <a:r>
              <a:rPr lang="en-GB" sz="3200" b="1" spc="600">
                <a:solidFill>
                  <a:srgbClr val="002060"/>
                </a:solidFill>
                <a:latin typeface="Myriad Pro Light" panose="020B0403030403020204" pitchFamily="34" charset="0"/>
              </a:rPr>
              <a:t>EDUCATE</a:t>
            </a: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provide quality and relevant professional services and qualifications for our Members.</a:t>
            </a:r>
          </a:p>
        </p:txBody>
      </p:sp>
      <p:sp>
        <p:nvSpPr>
          <p:cNvPr id="7" name="Rectangle 6">
            <a:extLst>
              <a:ext uri="{FF2B5EF4-FFF2-40B4-BE49-F238E27FC236}">
                <a16:creationId xmlns:a16="http://schemas.microsoft.com/office/drawing/2014/main" id="{172D8332-9CC5-3E44-B878-D321D2ADB281}"/>
              </a:ext>
            </a:extLst>
          </p:cNvPr>
          <p:cNvSpPr/>
          <p:nvPr/>
        </p:nvSpPr>
        <p:spPr>
          <a:xfrm>
            <a:off x="2438400" y="8158300"/>
            <a:ext cx="4876800" cy="1878463"/>
          </a:xfrm>
          <a:prstGeom prst="rect">
            <a:avLst/>
          </a:prstGeom>
        </p:spPr>
        <p:txBody>
          <a:bodyPr>
            <a:spAutoFit/>
          </a:bodyPr>
          <a:lstStyle/>
          <a:p>
            <a:pPr algn="l" defTabSz="457200">
              <a:lnSpc>
                <a:spcPct val="120000"/>
              </a:lnSpc>
              <a:spcBef>
                <a:spcPts val="800"/>
              </a:spcBef>
              <a:defRPr sz="2000">
                <a:latin typeface="Avenir Next Regular"/>
                <a:ea typeface="Avenir Next Regular"/>
                <a:cs typeface="Avenir Next Regular"/>
                <a:sym typeface="Avenir Next Regular"/>
              </a:defRPr>
            </a:pPr>
            <a:r>
              <a:rPr lang="en-GB" sz="3200" b="1" spc="600">
                <a:solidFill>
                  <a:srgbClr val="002060"/>
                </a:solidFill>
                <a:latin typeface="Myriad Pro Light" panose="020B0403030403020204" pitchFamily="34" charset="0"/>
              </a:rPr>
              <a:t>REPRESENT</a:t>
            </a:r>
          </a:p>
          <a:p>
            <a:pPr algn="l" defTabSz="457200">
              <a:lnSpc>
                <a:spcPct val="120000"/>
              </a:lnSpc>
              <a:spcBef>
                <a:spcPts val="800"/>
              </a:spcBef>
              <a:defRPr sz="2000">
                <a:latin typeface="Avenir Next Regular"/>
                <a:ea typeface="Avenir Next Regular"/>
                <a:cs typeface="Avenir Next Regular"/>
                <a:sym typeface="Avenir Next Regular"/>
              </a:defRPr>
            </a:pPr>
            <a:r>
              <a:rPr lang="en-GB" b="1">
                <a:solidFill>
                  <a:srgbClr val="002060"/>
                </a:solidFill>
                <a:latin typeface="Myriad Pro Light" panose="020B0403030403020204" pitchFamily="34" charset="0"/>
              </a:rPr>
              <a:t>We ensure Members’ voices are heard and we influence the direction of golf in the UK.</a:t>
            </a:r>
          </a:p>
        </p:txBody>
      </p:sp>
      <p:pic>
        <p:nvPicPr>
          <p:cNvPr id="13" name="Picture 12">
            <a:extLst>
              <a:ext uri="{FF2B5EF4-FFF2-40B4-BE49-F238E27FC236}">
                <a16:creationId xmlns:a16="http://schemas.microsoft.com/office/drawing/2014/main" id="{D0150A5D-E468-CC4F-AC07-8260AA69F7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4009" y="5482927"/>
            <a:ext cx="850093" cy="830011"/>
          </a:xfrm>
          <a:prstGeom prst="rect">
            <a:avLst/>
          </a:prstGeom>
        </p:spPr>
      </p:pic>
      <p:pic>
        <p:nvPicPr>
          <p:cNvPr id="14" name="Picture 13">
            <a:extLst>
              <a:ext uri="{FF2B5EF4-FFF2-40B4-BE49-F238E27FC236}">
                <a16:creationId xmlns:a16="http://schemas.microsoft.com/office/drawing/2014/main" id="{2703F592-794D-B542-A361-94A9D7703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4009" y="8247392"/>
            <a:ext cx="850093" cy="830011"/>
          </a:xfrm>
          <a:prstGeom prst="rect">
            <a:avLst/>
          </a:prstGeom>
        </p:spPr>
      </p:pic>
    </p:spTree>
    <p:extLst>
      <p:ext uri="{BB962C8B-B14F-4D97-AF65-F5344CB8AC3E}">
        <p14:creationId xmlns:p14="http://schemas.microsoft.com/office/powerpoint/2010/main" val="107494968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sp>
        <p:nvSpPr>
          <p:cNvPr id="151" name="MEMBER…"/>
          <p:cNvSpPr txBox="1"/>
          <p:nvPr/>
        </p:nvSpPr>
        <p:spPr>
          <a:xfrm>
            <a:off x="702260" y="608007"/>
            <a:ext cx="822543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marL="0" marR="0" lvl="0" indent="0" defTabSz="890209" rtl="0" eaLnBrk="1" fontAlgn="auto" latinLnBrk="0" hangingPunct="0">
              <a:lnSpc>
                <a:spcPct val="100000"/>
              </a:lnSpc>
              <a:spcBef>
                <a:spcPts val="0"/>
              </a:spcBef>
              <a:spcAft>
                <a:spcPts val="0"/>
              </a:spcAft>
              <a:buClrTx/>
              <a:buSzTx/>
              <a:buFontTx/>
              <a:buNone/>
              <a:tabLst/>
              <a:defRPr sz="5300">
                <a:solidFill>
                  <a:srgbClr val="FFFFFF"/>
                </a:solidFill>
                <a:latin typeface="Avenir Next Ultra Light"/>
                <a:ea typeface="Avenir Next Ultra Light"/>
                <a:cs typeface="Avenir Next Ultra Light"/>
                <a:sym typeface="Avenir Next Ultra Light"/>
              </a:defRPr>
            </a:pPr>
            <a:r>
              <a:rPr lang="en-GB" sz="5300" b="1" spc="600">
                <a:solidFill>
                  <a:srgbClr val="FFFFFF"/>
                </a:solidFill>
                <a:latin typeface="Myriad Pro Light" panose="020B0403030403020204" pitchFamily="34" charset="0"/>
                <a:sym typeface="Avenir Next Ultra Light"/>
              </a:rPr>
              <a:t>YOUR </a:t>
            </a:r>
            <a:endParaRPr kumimoji="0" lang="en-GB" sz="5300" b="1" u="none" strike="noStrike" kern="0" cap="none" spc="600" normalizeH="0" noProof="0">
              <a:ln>
                <a:noFill/>
              </a:ln>
              <a:solidFill>
                <a:srgbClr val="FFFFFF"/>
              </a:solidFill>
              <a:effectLst/>
              <a:uLnTx/>
              <a:uFillTx/>
              <a:latin typeface="Myriad Pro Light" panose="020B0403030403020204" pitchFamily="34" charset="0"/>
              <a:sym typeface="Avenir Next Ultra Light"/>
            </a:endParaRPr>
          </a:p>
          <a:p>
            <a:pPr marL="0" marR="0" lvl="0" indent="0" defTabSz="890209" rtl="0" eaLnBrk="1" fontAlgn="auto" latinLnBrk="0" hangingPunct="0">
              <a:lnSpc>
                <a:spcPct val="100000"/>
              </a:lnSpc>
              <a:spcBef>
                <a:spcPts val="0"/>
              </a:spcBef>
              <a:spcAft>
                <a:spcPts val="0"/>
              </a:spcAft>
              <a:buClrTx/>
              <a:buSzTx/>
              <a:buFontTx/>
              <a:buNone/>
              <a:tabLst/>
              <a:defRPr sz="5300">
                <a:solidFill>
                  <a:srgbClr val="FFFFFF"/>
                </a:solidFill>
                <a:latin typeface="Avenir Next Ultra Light"/>
                <a:ea typeface="Avenir Next Ultra Light"/>
                <a:cs typeface="Avenir Next Ultra Light"/>
                <a:sym typeface="Avenir Next Ultra Light"/>
              </a:defRPr>
            </a:pPr>
            <a:r>
              <a:rPr kumimoji="0" lang="en-GB" sz="5300" b="1" u="none" strike="noStrike" kern="0" cap="none" spc="600" normalizeH="0" noProof="0">
                <a:ln>
                  <a:noFill/>
                </a:ln>
                <a:solidFill>
                  <a:srgbClr val="FFFFFF"/>
                </a:solidFill>
                <a:effectLst/>
                <a:uLnTx/>
                <a:uFillTx/>
                <a:latin typeface="Myriad Pro Light" panose="020B0403030403020204" pitchFamily="34" charset="0"/>
                <a:sym typeface="Avenir Next Ultra Light"/>
              </a:rPr>
              <a:t>MEMBERSHIP</a:t>
            </a:r>
          </a:p>
        </p:txBody>
      </p:sp>
      <p:pic>
        <p:nvPicPr>
          <p:cNvPr id="152"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8" name="Qualifications…">
            <a:extLst>
              <a:ext uri="{FF2B5EF4-FFF2-40B4-BE49-F238E27FC236}">
                <a16:creationId xmlns:a16="http://schemas.microsoft.com/office/drawing/2014/main" id="{3BE47072-6A3E-4B86-AB4C-B116A43B9E1A}"/>
              </a:ext>
            </a:extLst>
          </p:cNvPr>
          <p:cNvSpPr txBox="1"/>
          <p:nvPr/>
        </p:nvSpPr>
        <p:spPr>
          <a:xfrm>
            <a:off x="764085" y="3907373"/>
            <a:ext cx="8225430" cy="468205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defTabSz="457200">
              <a:lnSpc>
                <a:spcPct val="200000"/>
              </a:lnSpc>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Ultra Light"/>
              </a:rPr>
              <a:t>Welcome to your GCMA membership, which unlocks a community of like-minded professionals, supports you in your professional and personal development and provides you with a multitude of benefits – from tools and services to allow you to excel in your profession, to a wide range of retail discounts for you and your family. </a:t>
            </a:r>
          </a:p>
          <a:p>
            <a:pPr lvl="0" defTabSz="457200">
              <a:defRPr sz="1800">
                <a:solidFill>
                  <a:srgbClr val="0365C0">
                    <a:hueOff val="273562"/>
                    <a:satOff val="2937"/>
                    <a:lumOff val="-22233"/>
                  </a:srgbClr>
                </a:solidFill>
                <a:latin typeface="Avenir Next Regular"/>
                <a:ea typeface="Avenir Next Regular"/>
                <a:cs typeface="Avenir Next Regular"/>
                <a:sym typeface="Avenir Next Regular"/>
              </a:defRPr>
            </a:pPr>
            <a:endParaRPr lang="en-GB" sz="2000" b="1">
              <a:solidFill>
                <a:srgbClr val="FFFFFF"/>
              </a:solidFill>
              <a:latin typeface="Myriad Pro Light" panose="020B0403030403020204" pitchFamily="34" charset="0"/>
              <a:sym typeface="Avenir Next Ultra Light"/>
            </a:endParaRPr>
          </a:p>
          <a:p>
            <a:pPr marL="0" marR="0" lvl="0" indent="0" defTabSz="457200" rtl="0" eaLnBrk="1" fontAlgn="auto" latinLnBrk="0" hangingPunct="0">
              <a:lnSpc>
                <a:spcPct val="220000"/>
              </a:lnSpc>
              <a:spcAft>
                <a:spcPts val="0"/>
              </a:spcAft>
              <a:buClrTx/>
              <a:buSzTx/>
              <a:buFontTx/>
              <a:buNone/>
              <a:tabLst/>
              <a:defRPr sz="1800">
                <a:solidFill>
                  <a:srgbClr val="0365C0">
                    <a:hueOff val="273562"/>
                    <a:satOff val="2937"/>
                    <a:lumOff val="-22233"/>
                  </a:srgbClr>
                </a:solidFill>
                <a:latin typeface="Avenir Next Regular"/>
                <a:ea typeface="Avenir Next Regular"/>
                <a:cs typeface="Avenir Next Regular"/>
                <a:sym typeface="Avenir Next Regular"/>
              </a:defRPr>
            </a:pPr>
            <a:endParaRPr lang="en-GB" sz="2000" b="1">
              <a:solidFill>
                <a:srgbClr val="FFFFFF"/>
              </a:solidFill>
              <a:latin typeface="Myriad Pro Light" panose="020B0403030403020204" pitchFamily="34" charset="0"/>
              <a:sym typeface="Avenir Next Ultra Light"/>
            </a:endParaRPr>
          </a:p>
          <a:p>
            <a:pPr marL="0" marR="0" lvl="0" indent="0" defTabSz="457200" rtl="0" eaLnBrk="1" fontAlgn="auto" latinLnBrk="0" hangingPunct="0">
              <a:lnSpc>
                <a:spcPct val="90000"/>
              </a:lnSpc>
              <a:spcAft>
                <a:spcPts val="0"/>
              </a:spcAft>
              <a:buClrTx/>
              <a:buSzTx/>
              <a:buFontTx/>
              <a:buNone/>
              <a:tabLst/>
              <a:defRPr sz="1800">
                <a:solidFill>
                  <a:srgbClr val="0365C0">
                    <a:hueOff val="273562"/>
                    <a:satOff val="2937"/>
                    <a:lumOff val="-22233"/>
                  </a:srgbClr>
                </a:solidFill>
                <a:latin typeface="Avenir Next Regular"/>
                <a:ea typeface="Avenir Next Regular"/>
                <a:cs typeface="Avenir Next Regular"/>
                <a:sym typeface="Avenir Next Regular"/>
              </a:defRPr>
            </a:pPr>
            <a:endParaRPr kumimoji="0" lang="en-GB" sz="2000" b="1" u="none" strike="noStrike" kern="0" cap="none" spc="0" normalizeH="0" baseline="0" noProof="0">
              <a:ln>
                <a:noFill/>
              </a:ln>
              <a:solidFill>
                <a:srgbClr val="FFFFFF"/>
              </a:solidFill>
              <a:effectLst/>
              <a:uLnTx/>
              <a:uFillTx/>
              <a:latin typeface="Myriad Pro Light" panose="020B0403030403020204" pitchFamily="34" charset="0"/>
              <a:sym typeface="Avenir Next Ultra Light"/>
            </a:endParaRPr>
          </a:p>
          <a:p>
            <a:pPr lvl="0" defTabSz="457200">
              <a:lnSpc>
                <a:spcPct val="90000"/>
              </a:lnSpc>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Ultra Light"/>
              </a:rPr>
              <a:t>Your benefits. Your development. Your community.</a:t>
            </a:r>
          </a:p>
        </p:txBody>
      </p:sp>
      <p:sp>
        <p:nvSpPr>
          <p:cNvPr id="6" name="EDUCATE   |   INSPIRE   |   REPRESENT">
            <a:extLst>
              <a:ext uri="{FF2B5EF4-FFF2-40B4-BE49-F238E27FC236}">
                <a16:creationId xmlns:a16="http://schemas.microsoft.com/office/drawing/2014/main" id="{9C20DED2-22D8-C24A-AE3E-9F52D8546677}"/>
              </a:ext>
            </a:extLst>
          </p:cNvPr>
          <p:cNvSpPr txBox="1"/>
          <p:nvPr/>
        </p:nvSpPr>
        <p:spPr>
          <a:xfrm>
            <a:off x="342724" y="12105002"/>
            <a:ext cx="9068153" cy="319318"/>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extLst>
      <p:ext uri="{BB962C8B-B14F-4D97-AF65-F5344CB8AC3E}">
        <p14:creationId xmlns:p14="http://schemas.microsoft.com/office/powerpoint/2010/main" val="194302559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having a conversation&#10;&#10;Description automatically generated with low confidence">
            <a:extLst>
              <a:ext uri="{FF2B5EF4-FFF2-40B4-BE49-F238E27FC236}">
                <a16:creationId xmlns:a16="http://schemas.microsoft.com/office/drawing/2014/main" id="{7079C984-1F73-314F-A255-CDD27D124186}"/>
              </a:ext>
            </a:extLst>
          </p:cNvPr>
          <p:cNvPicPr>
            <a:picLocks noChangeAspect="1"/>
          </p:cNvPicPr>
          <p:nvPr/>
        </p:nvPicPr>
        <p:blipFill rotWithShape="1">
          <a:blip r:embed="rId2">
            <a:alphaModFix amt="5000"/>
            <a:extLst>
              <a:ext uri="{28A0092B-C50C-407E-A947-70E740481C1C}">
                <a14:useLocalDpi xmlns:a14="http://schemas.microsoft.com/office/drawing/2010/main" val="0"/>
              </a:ext>
            </a:extLst>
          </a:blip>
          <a:srcRect l="19828" r="27305"/>
          <a:stretch/>
        </p:blipFill>
        <p:spPr>
          <a:xfrm>
            <a:off x="-45108" y="-291791"/>
            <a:ext cx="9843815" cy="12396793"/>
          </a:xfrm>
          <a:prstGeom prst="rect">
            <a:avLst/>
          </a:prstGeom>
        </p:spPr>
      </p:pic>
      <p:pic>
        <p:nvPicPr>
          <p:cNvPr id="163"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167" name="Support…"/>
          <p:cNvSpPr txBox="1"/>
          <p:nvPr/>
        </p:nvSpPr>
        <p:spPr>
          <a:xfrm>
            <a:off x="764084" y="11020314"/>
            <a:ext cx="8225431" cy="66582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algn="just" defTabSz="457200">
              <a:lnSpc>
                <a:spcPct val="90000"/>
              </a:lnSpc>
              <a:spcBef>
                <a:spcPts val="800"/>
              </a:spcBef>
              <a:defRPr sz="1800">
                <a:solidFill>
                  <a:schemeClr val="accent1">
                    <a:hueOff val="273562"/>
                    <a:satOff val="2937"/>
                    <a:lumOff val="-22233"/>
                  </a:schemeClr>
                </a:solidFill>
                <a:latin typeface="Avenir Next Regular"/>
                <a:ea typeface="Avenir Next Regular"/>
                <a:cs typeface="Avenir Next Regular"/>
                <a:sym typeface="Avenir Next Regular"/>
              </a:defRPr>
            </a:pPr>
            <a:r>
              <a:rPr b="1">
                <a:latin typeface="Myriad Pro Light" panose="020B0603030403020204" pitchFamily="34" charset="0"/>
              </a:rPr>
              <a:t>Support</a:t>
            </a:r>
          </a:p>
          <a:p>
            <a:pPr algn="just" defTabSz="457200">
              <a:lnSpc>
                <a:spcPct val="90000"/>
              </a:lnSpc>
              <a:spcBef>
                <a:spcPts val="800"/>
              </a:spcBef>
              <a:defRPr sz="1800">
                <a:solidFill>
                  <a:schemeClr val="accent1">
                    <a:hueOff val="273562"/>
                    <a:satOff val="2937"/>
                    <a:lumOff val="-22233"/>
                  </a:schemeClr>
                </a:solidFill>
                <a:latin typeface="Avenir Next Ultra Light"/>
                <a:ea typeface="Avenir Next Ultra Light"/>
                <a:cs typeface="Avenir Next Ultra Light"/>
                <a:sym typeface="Avenir Next Ultra Light"/>
              </a:defRPr>
            </a:pPr>
            <a:r>
              <a:rPr b="1">
                <a:latin typeface="Myriad Pro Light" panose="020B0603030403020204" pitchFamily="34" charset="0"/>
              </a:rPr>
              <a:t>A members’ benevolent fund.</a:t>
            </a:r>
          </a:p>
        </p:txBody>
      </p:sp>
      <p:sp>
        <p:nvSpPr>
          <p:cNvPr id="169" name="Retail Discounts…"/>
          <p:cNvSpPr txBox="1"/>
          <p:nvPr/>
        </p:nvSpPr>
        <p:spPr>
          <a:xfrm>
            <a:off x="1571512" y="3125955"/>
            <a:ext cx="3305287" cy="662514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numCol="1" anchor="ctr">
            <a:spAutoFit/>
          </a:bodyPr>
          <a:lstStyle/>
          <a:p>
            <a:pPr algn="l" defTabSz="457200">
              <a:lnSpc>
                <a:spcPct val="107916"/>
              </a:lnSpc>
              <a:spcBef>
                <a:spcPts val="800"/>
              </a:spcBef>
              <a:defRPr sz="1800">
                <a:solidFill>
                  <a:schemeClr val="accent1">
                    <a:hueOff val="273562"/>
                    <a:satOff val="2937"/>
                    <a:lumOff val="-22233"/>
                  </a:schemeClr>
                </a:solidFill>
                <a:latin typeface="Avenir Next Regular"/>
                <a:ea typeface="Avenir Next Regular"/>
                <a:cs typeface="Avenir Next Regular"/>
                <a:sym typeface="Avenir Next Regular"/>
              </a:defRPr>
            </a:pPr>
            <a:r>
              <a:rPr lang="en-GB" sz="1800" b="1">
                <a:solidFill>
                  <a:srgbClr val="002060"/>
                </a:solidFill>
                <a:latin typeface="Myriad Pro Light" panose="020B0403030403020204" pitchFamily="34" charset="0"/>
              </a:rPr>
              <a:t>PERKS AT WORK</a:t>
            </a:r>
          </a:p>
          <a:p>
            <a:pPr algn="l" defTabSz="457200">
              <a:lnSpc>
                <a:spcPct val="107916"/>
              </a:lnSpc>
              <a:spcBef>
                <a:spcPts val="800"/>
              </a:spcBef>
              <a:defRPr sz="1800">
                <a:solidFill>
                  <a:schemeClr val="accent1">
                    <a:hueOff val="273562"/>
                    <a:satOff val="2937"/>
                    <a:lumOff val="-22233"/>
                  </a:schemeClr>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Discounts and special offers from thousands of retail and service providers through our dedicated online platform.</a:t>
            </a:r>
          </a:p>
          <a:p>
            <a:pPr algn="l" defTabSz="457200">
              <a:lnSpc>
                <a:spcPct val="107916"/>
              </a:lnSpc>
              <a:defRPr sz="1800">
                <a:solidFill>
                  <a:schemeClr val="accent1">
                    <a:hueOff val="273562"/>
                    <a:satOff val="2937"/>
                    <a:lumOff val="-22233"/>
                  </a:schemeClr>
                </a:solidFill>
                <a:latin typeface="Avenir Next Ultra Light"/>
                <a:ea typeface="Avenir Next Ultra Light"/>
                <a:cs typeface="Avenir Next Ultra Light"/>
                <a:sym typeface="Avenir Next Ultra Light"/>
              </a:defRPr>
            </a:pPr>
            <a:endParaRPr lang="en-GB" sz="1800" b="1">
              <a:solidFill>
                <a:srgbClr val="002060"/>
              </a:solidFill>
              <a:latin typeface="Myriad Pro Light" panose="020B0403030403020204" pitchFamily="34" charset="0"/>
            </a:endParaRPr>
          </a:p>
          <a:p>
            <a:pPr algn="l"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1800" b="1">
                <a:solidFill>
                  <a:srgbClr val="002060"/>
                </a:solidFill>
                <a:latin typeface="Myriad Pro Light" panose="020B0403030403020204" pitchFamily="34" charset="0"/>
              </a:rPr>
              <a:t>ONLINE INFORMATION LIBRARY</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Advice, templates and information documents covering all areas of golf club management.</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a:solidFill>
                <a:srgbClr val="002060"/>
              </a:solidFill>
              <a:latin typeface="Myriad Pro Light" panose="020B0403030403020204" pitchFamily="34" charset="0"/>
            </a:endParaRPr>
          </a:p>
          <a:p>
            <a:pPr algn="l"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1800" b="1">
                <a:solidFill>
                  <a:srgbClr val="002060"/>
                </a:solidFill>
                <a:latin typeface="Myriad Pro Light" panose="020B0403030403020204" pitchFamily="34" charset="0"/>
              </a:rPr>
              <a:t>GOLF MANAGEMENT HELPDESK</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Our online helpdesk is staffed by industry experts to swiftly answer your management questions.</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a:solidFill>
                <a:srgbClr val="002060"/>
              </a:solidFill>
              <a:latin typeface="Myriad Pro Light" panose="020B0403030403020204" pitchFamily="34" charset="0"/>
            </a:endParaRPr>
          </a:p>
          <a:p>
            <a:pPr algn="l"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1800" b="1">
                <a:solidFill>
                  <a:srgbClr val="002060"/>
                </a:solidFill>
                <a:latin typeface="Myriad Pro Light" panose="020B0403030403020204" pitchFamily="34" charset="0"/>
              </a:rPr>
              <a:t>EMPLOYMENT LAW HELPLINE</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Support in the workplace for members on a personal level.</a:t>
            </a:r>
          </a:p>
        </p:txBody>
      </p:sp>
      <p:sp>
        <p:nvSpPr>
          <p:cNvPr id="170" name="MEMBER…"/>
          <p:cNvSpPr txBox="1"/>
          <p:nvPr/>
        </p:nvSpPr>
        <p:spPr>
          <a:xfrm>
            <a:off x="702260" y="608007"/>
            <a:ext cx="8225431"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lang="en-GB" b="1" spc="600">
                <a:latin typeface="Myriad Pro Light" panose="020B0403030403020204" pitchFamily="34" charset="0"/>
              </a:rPr>
              <a:t>YOUR</a:t>
            </a:r>
            <a:endParaRPr b="1" spc="600">
              <a:latin typeface="Myriad Pro Light" panose="020B0403030403020204" pitchFamily="34" charset="0"/>
            </a:endParaRPr>
          </a:p>
          <a:p>
            <a:pPr defTabSz="890209">
              <a:defRPr sz="5300">
                <a:solidFill>
                  <a:schemeClr val="accent1">
                    <a:hueOff val="273562"/>
                    <a:satOff val="2937"/>
                    <a:lumOff val="-22233"/>
                  </a:schemeClr>
                </a:solidFill>
                <a:latin typeface="Avenir Next Ultra Light"/>
                <a:ea typeface="Avenir Next Ultra Light"/>
                <a:cs typeface="Avenir Next Ultra Light"/>
                <a:sym typeface="Avenir Next Ultra Light"/>
              </a:defRPr>
            </a:pPr>
            <a:r>
              <a:rPr b="1" spc="600">
                <a:latin typeface="Myriad Pro Light" panose="020B0403030403020204" pitchFamily="34" charset="0"/>
              </a:rPr>
              <a:t>BENEFITS</a:t>
            </a:r>
          </a:p>
        </p:txBody>
      </p:sp>
      <p:sp>
        <p:nvSpPr>
          <p:cNvPr id="171"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172"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9" name="EDUCATE   |   INSPIRE   |   REPRESENT">
            <a:extLst>
              <a:ext uri="{FF2B5EF4-FFF2-40B4-BE49-F238E27FC236}">
                <a16:creationId xmlns:a16="http://schemas.microsoft.com/office/drawing/2014/main" id="{A5E0AFD2-F768-694A-9DCB-496F90E8AA33}"/>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
        <p:nvSpPr>
          <p:cNvPr id="13" name="Retail Discounts…">
            <a:extLst>
              <a:ext uri="{FF2B5EF4-FFF2-40B4-BE49-F238E27FC236}">
                <a16:creationId xmlns:a16="http://schemas.microsoft.com/office/drawing/2014/main" id="{A564C486-A06F-414F-B45E-3CBB70AC4EB7}"/>
              </a:ext>
            </a:extLst>
          </p:cNvPr>
          <p:cNvSpPr txBox="1"/>
          <p:nvPr/>
        </p:nvSpPr>
        <p:spPr>
          <a:xfrm>
            <a:off x="5955537" y="3192466"/>
            <a:ext cx="2972154" cy="644599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numCol="1" anchor="ctr">
            <a:spAutoFit/>
          </a:bodyPr>
          <a:lstStyle/>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ea typeface="Avenir Next Regular"/>
                <a:cs typeface="Avenir Next Regular"/>
                <a:sym typeface="Avenir Next Regular"/>
              </a:rPr>
              <a:t>GCMA COMMUNITY ONLINE ACADEMY </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Hundreds of free online webinars and workshops to support your personal wellbeing. Take part in fitness classes and yoga lessons; and benefit from presentations on leadership skills and wellbeing workshops. </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a:solidFill>
                <a:srgbClr val="002060"/>
              </a:solidFill>
              <a:latin typeface="Myriad Pro Light" panose="020B0403030403020204" pitchFamily="34" charset="0"/>
            </a:endParaRPr>
          </a:p>
          <a:p>
            <a:pPr algn="l" defTabSz="457200">
              <a:lnSpc>
                <a:spcPct val="107916"/>
              </a:lnSpc>
              <a:spcBef>
                <a:spcPts val="800"/>
              </a:spcBef>
              <a:defRPr sz="1800">
                <a:solidFill>
                  <a:schemeClr val="accent1">
                    <a:hueOff val="273562"/>
                    <a:satOff val="2937"/>
                    <a:lumOff val="-22233"/>
                  </a:schemeClr>
                </a:solidFill>
                <a:latin typeface="Avenir Next Regular"/>
                <a:ea typeface="Avenir Next Regular"/>
                <a:cs typeface="Avenir Next Regular"/>
                <a:sym typeface="Avenir Next Regular"/>
              </a:defRPr>
            </a:pPr>
            <a:r>
              <a:rPr lang="en-GB" sz="1800" b="1">
                <a:solidFill>
                  <a:srgbClr val="002060"/>
                </a:solidFill>
                <a:latin typeface="Myriad Pro Light" panose="020B0403030403020204" pitchFamily="34" charset="0"/>
              </a:rPr>
              <a:t>GCMA BUSINESS PARTNERS</a:t>
            </a:r>
          </a:p>
          <a:p>
            <a:pPr algn="l" defTabSz="457200">
              <a:lnSpc>
                <a:spcPct val="107916"/>
              </a:lnSpc>
              <a:spcBef>
                <a:spcPts val="800"/>
              </a:spcBef>
              <a:defRPr sz="1800">
                <a:solidFill>
                  <a:schemeClr val="accent1">
                    <a:hueOff val="273562"/>
                    <a:satOff val="2937"/>
                    <a:lumOff val="-22233"/>
                  </a:schemeClr>
                </a:solidFill>
                <a:latin typeface="Avenir Next Ultra Light"/>
                <a:ea typeface="Avenir Next Ultra Light"/>
                <a:cs typeface="Avenir Next Ultra Light"/>
                <a:sym typeface="Avenir Next Ultra Light"/>
              </a:defRPr>
            </a:pPr>
            <a:r>
              <a:rPr lang="en-GB" sz="1800" b="1">
                <a:solidFill>
                  <a:srgbClr val="002060"/>
                </a:solidFill>
                <a:latin typeface="Myriad Pro Light" panose="020B0403030403020204" pitchFamily="34" charset="0"/>
              </a:rPr>
              <a:t>Up to date and high-quality advice and support on all technical and operational golf club management issues from our valued partners – providing Members with exclusive offers and discounts to benefit both you and your golf club.</a:t>
            </a:r>
          </a:p>
        </p:txBody>
      </p:sp>
      <p:pic>
        <p:nvPicPr>
          <p:cNvPr id="6" name="Picture 5">
            <a:extLst>
              <a:ext uri="{FF2B5EF4-FFF2-40B4-BE49-F238E27FC236}">
                <a16:creationId xmlns:a16="http://schemas.microsoft.com/office/drawing/2014/main" id="{B8E4312B-6BE1-354D-B7E8-4405F3783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547" y="3066321"/>
            <a:ext cx="540000" cy="540000"/>
          </a:xfrm>
          <a:prstGeom prst="rect">
            <a:avLst/>
          </a:prstGeom>
        </p:spPr>
      </p:pic>
      <p:pic>
        <p:nvPicPr>
          <p:cNvPr id="8" name="Picture 7">
            <a:extLst>
              <a:ext uri="{FF2B5EF4-FFF2-40B4-BE49-F238E27FC236}">
                <a16:creationId xmlns:a16="http://schemas.microsoft.com/office/drawing/2014/main" id="{FAC1A95E-7809-3145-B866-019840E498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547" y="5014787"/>
            <a:ext cx="540000" cy="540000"/>
          </a:xfrm>
          <a:prstGeom prst="rect">
            <a:avLst/>
          </a:prstGeom>
        </p:spPr>
      </p:pic>
      <p:pic>
        <p:nvPicPr>
          <p:cNvPr id="11" name="Picture 10">
            <a:extLst>
              <a:ext uri="{FF2B5EF4-FFF2-40B4-BE49-F238E27FC236}">
                <a16:creationId xmlns:a16="http://schemas.microsoft.com/office/drawing/2014/main" id="{BD908EF8-711D-3D43-BF1F-26CDD7BC46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547" y="7013897"/>
            <a:ext cx="540000" cy="540000"/>
          </a:xfrm>
          <a:prstGeom prst="rect">
            <a:avLst/>
          </a:prstGeom>
        </p:spPr>
      </p:pic>
      <p:pic>
        <p:nvPicPr>
          <p:cNvPr id="15" name="Picture 14">
            <a:extLst>
              <a:ext uri="{FF2B5EF4-FFF2-40B4-BE49-F238E27FC236}">
                <a16:creationId xmlns:a16="http://schemas.microsoft.com/office/drawing/2014/main" id="{DE268207-DE99-BE4B-ADCA-89D35F30A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547" y="9051978"/>
            <a:ext cx="540000" cy="540000"/>
          </a:xfrm>
          <a:prstGeom prst="rect">
            <a:avLst/>
          </a:prstGeom>
        </p:spPr>
      </p:pic>
      <p:pic>
        <p:nvPicPr>
          <p:cNvPr id="17" name="Picture 16">
            <a:extLst>
              <a:ext uri="{FF2B5EF4-FFF2-40B4-BE49-F238E27FC236}">
                <a16:creationId xmlns:a16="http://schemas.microsoft.com/office/drawing/2014/main" id="{64E2384C-12FC-7549-9A81-147B7F7707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88574" y="3130735"/>
            <a:ext cx="540000" cy="540000"/>
          </a:xfrm>
          <a:prstGeom prst="rect">
            <a:avLst/>
          </a:prstGeom>
        </p:spPr>
      </p:pic>
      <p:pic>
        <p:nvPicPr>
          <p:cNvPr id="19" name="Picture 18">
            <a:extLst>
              <a:ext uri="{FF2B5EF4-FFF2-40B4-BE49-F238E27FC236}">
                <a16:creationId xmlns:a16="http://schemas.microsoft.com/office/drawing/2014/main" id="{902C94E4-991C-2F4A-A3F9-06892F30AF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88574" y="6433932"/>
            <a:ext cx="540000" cy="54000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sp>
        <p:nvSpPr>
          <p:cNvPr id="151" name="MEMBER…"/>
          <p:cNvSpPr txBox="1"/>
          <p:nvPr/>
        </p:nvSpPr>
        <p:spPr>
          <a:xfrm>
            <a:off x="702260" y="608007"/>
            <a:ext cx="8287255"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marL="0" marR="0" lvl="0" indent="0" defTabSz="890209" rtl="0" eaLnBrk="1" fontAlgn="auto" latinLnBrk="0" hangingPunct="0">
              <a:lnSpc>
                <a:spcPct val="100000"/>
              </a:lnSpc>
              <a:spcBef>
                <a:spcPts val="0"/>
              </a:spcBef>
              <a:spcAft>
                <a:spcPts val="0"/>
              </a:spcAft>
              <a:buClrTx/>
              <a:buSzTx/>
              <a:buFontTx/>
              <a:buNone/>
              <a:tabLst/>
              <a:defRPr sz="5300">
                <a:solidFill>
                  <a:srgbClr val="FFFFFF"/>
                </a:solidFill>
                <a:latin typeface="Avenir Next Ultra Light"/>
                <a:ea typeface="Avenir Next Ultra Light"/>
                <a:cs typeface="Avenir Next Ultra Light"/>
                <a:sym typeface="Avenir Next Ultra Light"/>
              </a:defRPr>
            </a:pPr>
            <a:r>
              <a:rPr kumimoji="0" lang="en-GB" sz="5300" b="1" u="none" strike="noStrike" kern="0" cap="none" spc="600" normalizeH="0" noProof="0">
                <a:ln>
                  <a:noFill/>
                </a:ln>
                <a:solidFill>
                  <a:srgbClr val="FFFFFF"/>
                </a:solidFill>
                <a:effectLst/>
                <a:uLnTx/>
                <a:uFillTx/>
                <a:latin typeface="Myriad Pro Light" panose="020B0403030403020204" pitchFamily="34" charset="0"/>
                <a:sym typeface="Avenir Next Ultra Light"/>
              </a:rPr>
              <a:t>YOUR</a:t>
            </a:r>
          </a:p>
          <a:p>
            <a:pPr marL="0" marR="0" lvl="0" indent="0" defTabSz="890209" rtl="0" eaLnBrk="1" fontAlgn="auto" latinLnBrk="0" hangingPunct="0">
              <a:lnSpc>
                <a:spcPct val="100000"/>
              </a:lnSpc>
              <a:spcBef>
                <a:spcPts val="0"/>
              </a:spcBef>
              <a:spcAft>
                <a:spcPts val="0"/>
              </a:spcAft>
              <a:buClrTx/>
              <a:buSzTx/>
              <a:buFontTx/>
              <a:buNone/>
              <a:tabLst/>
              <a:defRPr sz="5300">
                <a:solidFill>
                  <a:srgbClr val="FFFFFF"/>
                </a:solidFill>
                <a:latin typeface="Avenir Next Ultra Light"/>
                <a:ea typeface="Avenir Next Ultra Light"/>
                <a:cs typeface="Avenir Next Ultra Light"/>
                <a:sym typeface="Avenir Next Ultra Light"/>
              </a:defRPr>
            </a:pPr>
            <a:r>
              <a:rPr kumimoji="0" lang="en-GB" sz="5300" b="1" u="none" strike="noStrike" kern="0" cap="none" spc="600" normalizeH="0" noProof="0">
                <a:ln>
                  <a:noFill/>
                </a:ln>
                <a:solidFill>
                  <a:srgbClr val="FFFFFF"/>
                </a:solidFill>
                <a:effectLst/>
                <a:uLnTx/>
                <a:uFillTx/>
                <a:latin typeface="Myriad Pro Light" panose="020B0403030403020204" pitchFamily="34" charset="0"/>
                <a:sym typeface="Avenir Next Ultra Light"/>
              </a:rPr>
              <a:t>DEVELOPMENT</a:t>
            </a:r>
          </a:p>
        </p:txBody>
      </p:sp>
      <p:pic>
        <p:nvPicPr>
          <p:cNvPr id="152"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8" name="Qualifications…">
            <a:extLst>
              <a:ext uri="{FF2B5EF4-FFF2-40B4-BE49-F238E27FC236}">
                <a16:creationId xmlns:a16="http://schemas.microsoft.com/office/drawing/2014/main" id="{3BE47072-6A3E-4B86-AB4C-B116A43B9E1A}"/>
              </a:ext>
            </a:extLst>
          </p:cNvPr>
          <p:cNvSpPr txBox="1"/>
          <p:nvPr/>
        </p:nvSpPr>
        <p:spPr>
          <a:xfrm>
            <a:off x="1618938" y="2973743"/>
            <a:ext cx="7370577" cy="738227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anchor="ctr">
            <a:spAutoFit/>
          </a:bodyPr>
          <a:lstStyle/>
          <a:p>
            <a:pPr marL="0" marR="0" lvl="0" indent="0" algn="just" defTabSz="457200" rtl="0" eaLnBrk="1" fontAlgn="auto" latinLnBrk="0" hangingPunct="0">
              <a:lnSpc>
                <a:spcPct val="90000"/>
              </a:lnSpc>
              <a:spcBef>
                <a:spcPts val="800"/>
              </a:spcBef>
              <a:spcAft>
                <a:spcPts val="0"/>
              </a:spcAft>
              <a:buClrTx/>
              <a:buSzTx/>
              <a:buFontTx/>
              <a:buNone/>
              <a:tabLst/>
              <a:defRPr sz="1800">
                <a:solidFill>
                  <a:srgbClr val="0365C0">
                    <a:hueOff val="273562"/>
                    <a:satOff val="2937"/>
                    <a:lumOff val="-22233"/>
                  </a:srgbClr>
                </a:solidFill>
                <a:latin typeface="Avenir Next Regular"/>
                <a:ea typeface="Avenir Next Regular"/>
                <a:cs typeface="Avenir Next Regular"/>
                <a:sym typeface="Avenir Next Regular"/>
              </a:defRPr>
            </a:pPr>
            <a:r>
              <a:rPr kumimoji="0" lang="en-GB" sz="2000" b="1" u="none" strike="noStrike" kern="0" cap="none" spc="0" normalizeH="0" baseline="0" noProof="0">
                <a:ln>
                  <a:noFill/>
                </a:ln>
                <a:solidFill>
                  <a:srgbClr val="FFFFFF"/>
                </a:solidFill>
                <a:effectLst/>
                <a:uLnTx/>
                <a:uFillTx/>
                <a:latin typeface="Myriad Pro Light" panose="020B0403030403020204" pitchFamily="34" charset="0"/>
                <a:sym typeface="Avenir Next Regular"/>
              </a:rPr>
              <a:t>QUALIFICATIONS</a:t>
            </a:r>
            <a:endParaRPr kumimoji="0" sz="2000" b="1" u="none" strike="noStrike" kern="0" cap="none" spc="0" normalizeH="0" baseline="0" noProof="0">
              <a:ln>
                <a:noFill/>
              </a:ln>
              <a:solidFill>
                <a:srgbClr val="FFFFFF"/>
              </a:solidFill>
              <a:effectLst/>
              <a:uLnTx/>
              <a:uFillTx/>
              <a:latin typeface="Myriad Pro Light" panose="020B0403030403020204" pitchFamily="34" charset="0"/>
              <a:sym typeface="Avenir Next Regular"/>
            </a:endParaRPr>
          </a:p>
          <a:p>
            <a:pPr lvl="0" algn="just" defTabSz="457200">
              <a:lnSpc>
                <a:spcPct val="90000"/>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2000" b="1">
                <a:solidFill>
                  <a:srgbClr val="FFFFFF"/>
                </a:solidFill>
                <a:latin typeface="Myriad Pro Light" panose="020B0403030403020204" pitchFamily="34" charset="0"/>
                <a:sym typeface="Avenir Next Ultra Light"/>
              </a:rPr>
              <a:t>Access the nationally accredited Diploma in Golf Club Management and BA Hons in Golf Club Management degree – the only industry-specific qualifications of their kind.</a:t>
            </a:r>
          </a:p>
          <a:p>
            <a:pPr marL="0" marR="0" lvl="0" indent="0" algn="just" defTabSz="457200" rtl="0" eaLnBrk="1" fontAlgn="auto" latinLnBrk="0" hangingPunct="0">
              <a:lnSpc>
                <a:spcPct val="90000"/>
              </a:lnSpc>
              <a:spcBef>
                <a:spcPts val="800"/>
              </a:spcBef>
              <a:spcAft>
                <a:spcPts val="0"/>
              </a:spcAft>
              <a:buClrTx/>
              <a:buSzTx/>
              <a:buFontTx/>
              <a:buNone/>
              <a:tabLst/>
              <a:defRPr sz="1800">
                <a:solidFill>
                  <a:srgbClr val="0365C0">
                    <a:hueOff val="273562"/>
                    <a:satOff val="2937"/>
                    <a:lumOff val="-22233"/>
                  </a:srgbClr>
                </a:solidFill>
                <a:latin typeface="Avenir Next Ultra Light"/>
                <a:ea typeface="Avenir Next Ultra Light"/>
                <a:cs typeface="Avenir Next Ultra Light"/>
                <a:sym typeface="Avenir Next Ultra Light"/>
              </a:defRPr>
            </a:pPr>
            <a:endParaRPr lang="en-GB" sz="2000" b="1">
              <a:solidFill>
                <a:srgbClr val="FFFFFF"/>
              </a:solidFill>
              <a:latin typeface="Myriad Pro Light" panose="020B0403030403020204" pitchFamily="34" charset="0"/>
              <a:sym typeface="Avenir Next Ultra Light"/>
            </a:endParaRP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PROFESSIONAL DEVELOPMENT</a:t>
            </a:r>
          </a:p>
          <a:p>
            <a:pPr lvl="0" algn="just"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2000" b="1">
                <a:solidFill>
                  <a:srgbClr val="FFFFFF"/>
                </a:solidFill>
                <a:latin typeface="Myriad Pro Light" panose="020B0403030403020204" pitchFamily="34" charset="0"/>
                <a:sym typeface="Avenir Next Ultra Light"/>
              </a:rPr>
              <a:t>Progressive, industry-specific education programmes, including residential and online education and development services.</a:t>
            </a:r>
          </a:p>
          <a:p>
            <a:pPr lvl="0" algn="just"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2000" b="1">
              <a:solidFill>
                <a:srgbClr val="FFFFFF"/>
              </a:solidFill>
              <a:latin typeface="Myriad Pro Light" panose="020B0403030403020204" pitchFamily="34" charset="0"/>
              <a:sym typeface="Avenir Next Ultra Light"/>
            </a:endParaRP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GCMA SKILLGATE INFINITY</a:t>
            </a: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Our dedicated online learning and CPD platform including over 1,300 courses covering key topics of business management, finance, leadership and wellbeing.</a:t>
            </a: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endParaRPr lang="en-GB" sz="2000" b="1">
              <a:solidFill>
                <a:srgbClr val="FFFFFF"/>
              </a:solidFill>
              <a:latin typeface="Myriad Pro Light" panose="020B0403030403020204" pitchFamily="34" charset="0"/>
              <a:sym typeface="Avenir Next Regular"/>
            </a:endParaRPr>
          </a:p>
          <a:p>
            <a:pPr lvl="0" algn="just" defTabSz="457200">
              <a:lnSpc>
                <a:spcPct val="107916"/>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PERSONAL DEVELOPMENT AND WELLBEING</a:t>
            </a:r>
            <a:endParaRPr lang="en-GB" sz="2000" b="1">
              <a:solidFill>
                <a:srgbClr val="FFFFFF"/>
              </a:solidFill>
              <a:latin typeface="Myriad Pro Light" panose="020B0403030403020204" pitchFamily="34" charset="0"/>
              <a:ea typeface="Avenir Next Ultra Light"/>
              <a:cs typeface="Avenir Next Ultra Light"/>
              <a:sym typeface="Avenir Next Ultra Light"/>
            </a:endParaRPr>
          </a:p>
          <a:p>
            <a:pPr algn="just" defTabSz="457200">
              <a:lnSpc>
                <a:spcPct val="107916"/>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ea typeface="Avenir Next Ultra Light"/>
                <a:cs typeface="Avenir Next Ultra Light"/>
                <a:sym typeface="Avenir Next Ultra Light"/>
              </a:rPr>
              <a:t>Access the GCMA INSPIRE series and our online wellbeing and personal development toolkits and learning modules.</a:t>
            </a: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 </a:t>
            </a:r>
            <a:endParaRPr lang="en-GB" sz="2000" b="1">
              <a:solidFill>
                <a:srgbClr val="FFFFFF"/>
              </a:solidFill>
              <a:latin typeface="Myriad Pro Light" panose="020B0403030403020204" pitchFamily="34" charset="0"/>
              <a:sym typeface="Avenir Next Ultra Light"/>
            </a:endParaRPr>
          </a:p>
          <a:p>
            <a:pPr lvl="0" algn="just"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2000" b="1">
                <a:solidFill>
                  <a:srgbClr val="FFFFFF"/>
                </a:solidFill>
                <a:latin typeface="Myriad Pro Light" panose="020B0403030403020204" pitchFamily="34" charset="0"/>
                <a:sym typeface="Avenir Next Regular"/>
              </a:rPr>
              <a:t>WEBINARS</a:t>
            </a:r>
          </a:p>
          <a:p>
            <a:pPr algn="just"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2000" b="1">
                <a:solidFill>
                  <a:srgbClr val="FFFFFF"/>
                </a:solidFill>
                <a:latin typeface="Myriad Pro Light" panose="020B0403030403020204" pitchFamily="34" charset="0"/>
                <a:sym typeface="Avenir Next Ultra Light"/>
              </a:rPr>
              <a:t>Access our comprehensive webinar series, which includes: GCMA Hot Topics, GCMA Know How &amp; GCMA Inspire.</a:t>
            </a:r>
          </a:p>
        </p:txBody>
      </p:sp>
      <p:sp>
        <p:nvSpPr>
          <p:cNvPr id="6" name="EDUCATE   |   INSPIRE   |   REPRESENT">
            <a:extLst>
              <a:ext uri="{FF2B5EF4-FFF2-40B4-BE49-F238E27FC236}">
                <a16:creationId xmlns:a16="http://schemas.microsoft.com/office/drawing/2014/main" id="{0DA26283-C96C-6444-AD75-121958EBAEFD}"/>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3" name="Picture 2">
            <a:extLst>
              <a:ext uri="{FF2B5EF4-FFF2-40B4-BE49-F238E27FC236}">
                <a16:creationId xmlns:a16="http://schemas.microsoft.com/office/drawing/2014/main" id="{146DAD3C-C8DD-934A-9BA9-C6F79B476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783" y="2994161"/>
            <a:ext cx="540000" cy="540000"/>
          </a:xfrm>
          <a:prstGeom prst="rect">
            <a:avLst/>
          </a:prstGeom>
        </p:spPr>
      </p:pic>
      <p:pic>
        <p:nvPicPr>
          <p:cNvPr id="5" name="Picture 4">
            <a:extLst>
              <a:ext uri="{FF2B5EF4-FFF2-40B4-BE49-F238E27FC236}">
                <a16:creationId xmlns:a16="http://schemas.microsoft.com/office/drawing/2014/main" id="{341DFC1E-246A-2D48-B46B-17AC66B4D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783" y="7808708"/>
            <a:ext cx="540000" cy="540000"/>
          </a:xfrm>
          <a:prstGeom prst="rect">
            <a:avLst/>
          </a:prstGeom>
        </p:spPr>
      </p:pic>
      <p:pic>
        <p:nvPicPr>
          <p:cNvPr id="13" name="Picture 12">
            <a:extLst>
              <a:ext uri="{FF2B5EF4-FFF2-40B4-BE49-F238E27FC236}">
                <a16:creationId xmlns:a16="http://schemas.microsoft.com/office/drawing/2014/main" id="{8E8686CE-E6F7-B144-95F3-C402AD4081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783" y="6085324"/>
            <a:ext cx="540000" cy="540000"/>
          </a:xfrm>
          <a:prstGeom prst="rect">
            <a:avLst/>
          </a:prstGeom>
        </p:spPr>
      </p:pic>
      <p:pic>
        <p:nvPicPr>
          <p:cNvPr id="17" name="Picture 16">
            <a:extLst>
              <a:ext uri="{FF2B5EF4-FFF2-40B4-BE49-F238E27FC236}">
                <a16:creationId xmlns:a16="http://schemas.microsoft.com/office/drawing/2014/main" id="{0C46A7F4-01A9-CA4B-A25E-39F07C9288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4783" y="4675365"/>
            <a:ext cx="540000" cy="540000"/>
          </a:xfrm>
          <a:prstGeom prst="rect">
            <a:avLst/>
          </a:prstGeom>
        </p:spPr>
      </p:pic>
      <p:pic>
        <p:nvPicPr>
          <p:cNvPr id="19" name="Picture 18">
            <a:extLst>
              <a:ext uri="{FF2B5EF4-FFF2-40B4-BE49-F238E27FC236}">
                <a16:creationId xmlns:a16="http://schemas.microsoft.com/office/drawing/2014/main" id="{DF8FFDBF-E300-FA43-8C1F-85BBB49105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783" y="9285647"/>
            <a:ext cx="540000" cy="540000"/>
          </a:xfrm>
          <a:prstGeom prst="rect">
            <a:avLst/>
          </a:prstGeom>
        </p:spPr>
      </p:pic>
    </p:spTree>
    <p:extLst>
      <p:ext uri="{BB962C8B-B14F-4D97-AF65-F5344CB8AC3E}">
        <p14:creationId xmlns:p14="http://schemas.microsoft.com/office/powerpoint/2010/main" val="43532994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in a room with a projector screen&#10;&#10;Description automatically generated with low confidence">
            <a:extLst>
              <a:ext uri="{FF2B5EF4-FFF2-40B4-BE49-F238E27FC236}">
                <a16:creationId xmlns:a16="http://schemas.microsoft.com/office/drawing/2014/main" id="{DC061368-A882-2849-93C1-855EAF4226C6}"/>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l="28394" r="22121"/>
          <a:stretch/>
        </p:blipFill>
        <p:spPr>
          <a:xfrm>
            <a:off x="-45109" y="-1588378"/>
            <a:ext cx="9843815" cy="13244009"/>
          </a:xfrm>
          <a:prstGeom prst="rect">
            <a:avLst/>
          </a:prstGeom>
        </p:spPr>
      </p:pic>
      <p:pic>
        <p:nvPicPr>
          <p:cNvPr id="163"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167" name="Support…"/>
          <p:cNvSpPr txBox="1"/>
          <p:nvPr/>
        </p:nvSpPr>
        <p:spPr>
          <a:xfrm>
            <a:off x="764084" y="11020314"/>
            <a:ext cx="8225431" cy="66582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marL="0" marR="0" lvl="0" indent="0" algn="just" defTabSz="457200" rtl="0" eaLnBrk="1" fontAlgn="auto" latinLnBrk="0" hangingPunct="0">
              <a:lnSpc>
                <a:spcPct val="90000"/>
              </a:lnSpc>
              <a:spcBef>
                <a:spcPts val="800"/>
              </a:spcBef>
              <a:spcAft>
                <a:spcPts val="0"/>
              </a:spcAft>
              <a:buClrTx/>
              <a:buSzTx/>
              <a:buFontTx/>
              <a:buNone/>
              <a:tabLst/>
              <a:defRPr sz="1800">
                <a:solidFill>
                  <a:srgbClr val="0365C0">
                    <a:hueOff val="273562"/>
                    <a:satOff val="2937"/>
                    <a:lumOff val="-22233"/>
                  </a:srgbClr>
                </a:solidFill>
                <a:latin typeface="Avenir Next Regular"/>
                <a:ea typeface="Avenir Next Regular"/>
                <a:cs typeface="Avenir Next Regular"/>
                <a:sym typeface="Avenir Next Regular"/>
              </a:defRPr>
            </a:pPr>
            <a:r>
              <a:rPr kumimoji="0" sz="1800" b="1" u="none" strike="noStrike" kern="0" cap="none" spc="0" normalizeH="0" baseline="0" noProof="0">
                <a:ln>
                  <a:noFill/>
                </a:ln>
                <a:solidFill>
                  <a:srgbClr val="0365C0">
                    <a:hueOff val="273562"/>
                    <a:satOff val="2937"/>
                    <a:lumOff val="-22233"/>
                  </a:srgbClr>
                </a:solidFill>
                <a:effectLst/>
                <a:uLnTx/>
                <a:uFillTx/>
                <a:latin typeface="Myriad Pro Light" panose="020B0603030403020204" pitchFamily="34" charset="0"/>
                <a:sym typeface="Avenir Next Regular"/>
              </a:rPr>
              <a:t>Support</a:t>
            </a:r>
          </a:p>
          <a:p>
            <a:pPr marL="0" marR="0" lvl="0" indent="0" algn="just" defTabSz="457200" rtl="0" eaLnBrk="1" fontAlgn="auto" latinLnBrk="0" hangingPunct="0">
              <a:lnSpc>
                <a:spcPct val="90000"/>
              </a:lnSpc>
              <a:spcBef>
                <a:spcPts val="800"/>
              </a:spcBef>
              <a:spcAft>
                <a:spcPts val="0"/>
              </a:spcAft>
              <a:buClrTx/>
              <a:buSzTx/>
              <a:buFontTx/>
              <a:buNone/>
              <a:tabLst/>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kumimoji="0" sz="1800" b="1" u="none" strike="noStrike" kern="0" cap="none" spc="0" normalizeH="0" baseline="0" noProof="0">
                <a:ln>
                  <a:noFill/>
                </a:ln>
                <a:solidFill>
                  <a:srgbClr val="0365C0">
                    <a:hueOff val="273562"/>
                    <a:satOff val="2937"/>
                    <a:lumOff val="-22233"/>
                  </a:srgbClr>
                </a:solidFill>
                <a:effectLst/>
                <a:uLnTx/>
                <a:uFillTx/>
                <a:latin typeface="Myriad Pro Light" panose="020B0603030403020204" pitchFamily="34" charset="0"/>
                <a:sym typeface="Avenir Next Ultra Light"/>
              </a:rPr>
              <a:t>A members’ benevolent fund.</a:t>
            </a:r>
          </a:p>
        </p:txBody>
      </p:sp>
      <p:sp>
        <p:nvSpPr>
          <p:cNvPr id="170" name="MEMBER…"/>
          <p:cNvSpPr txBox="1"/>
          <p:nvPr/>
        </p:nvSpPr>
        <p:spPr>
          <a:xfrm>
            <a:off x="702260" y="608007"/>
            <a:ext cx="8287255"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marL="0" marR="0" lvl="0" indent="0" defTabSz="890209" rtl="0" eaLnBrk="1" fontAlgn="auto" latinLnBrk="0" hangingPunct="0">
              <a:lnSpc>
                <a:spcPct val="100000"/>
              </a:lnSpc>
              <a:spcBef>
                <a:spcPts val="0"/>
              </a:spcBef>
              <a:spcAft>
                <a:spcPts val="0"/>
              </a:spcAft>
              <a:buClrTx/>
              <a:buSzTx/>
              <a:buFontTx/>
              <a:buNone/>
              <a:tabLst/>
              <a:defRPr sz="5300">
                <a:solidFill>
                  <a:srgbClr val="0365C0">
                    <a:hueOff val="273562"/>
                    <a:satOff val="2937"/>
                    <a:lumOff val="-22233"/>
                  </a:srgbClr>
                </a:solidFill>
                <a:latin typeface="Avenir Next Ultra Light"/>
                <a:ea typeface="Avenir Next Ultra Light"/>
                <a:cs typeface="Avenir Next Ultra Light"/>
                <a:sym typeface="Avenir Next Ultra Light"/>
              </a:defRPr>
            </a:pPr>
            <a:r>
              <a:rPr kumimoji="0" lang="en-GB" sz="5300" b="1" u="none" strike="noStrike" kern="0" cap="none" spc="600" normalizeH="0" noProof="0">
                <a:ln>
                  <a:noFill/>
                </a:ln>
                <a:solidFill>
                  <a:srgbClr val="0365C0">
                    <a:hueOff val="273562"/>
                    <a:satOff val="2937"/>
                    <a:lumOff val="-22233"/>
                  </a:srgbClr>
                </a:solidFill>
                <a:effectLst/>
                <a:uLnTx/>
                <a:uFillTx/>
                <a:latin typeface="Myriad Pro Light" panose="020B0403030403020204" pitchFamily="34" charset="0"/>
                <a:sym typeface="Avenir Next Ultra Light"/>
              </a:rPr>
              <a:t>YOUR</a:t>
            </a:r>
            <a:endParaRPr kumimoji="0" sz="5300" b="1" u="none" strike="noStrike" kern="0" cap="none" spc="600" normalizeH="0" noProof="0">
              <a:ln>
                <a:noFill/>
              </a:ln>
              <a:solidFill>
                <a:srgbClr val="0365C0">
                  <a:hueOff val="273562"/>
                  <a:satOff val="2937"/>
                  <a:lumOff val="-22233"/>
                </a:srgbClr>
              </a:solidFill>
              <a:effectLst/>
              <a:uLnTx/>
              <a:uFillTx/>
              <a:latin typeface="Myriad Pro Light" panose="020B0403030403020204" pitchFamily="34" charset="0"/>
              <a:sym typeface="Avenir Next Ultra Light"/>
            </a:endParaRPr>
          </a:p>
          <a:p>
            <a:pPr marL="0" marR="0" lvl="0" indent="0" defTabSz="890209" rtl="0" eaLnBrk="1" fontAlgn="auto" latinLnBrk="0" hangingPunct="0">
              <a:lnSpc>
                <a:spcPct val="100000"/>
              </a:lnSpc>
              <a:spcBef>
                <a:spcPts val="0"/>
              </a:spcBef>
              <a:spcAft>
                <a:spcPts val="0"/>
              </a:spcAft>
              <a:buClrTx/>
              <a:buSzTx/>
              <a:buFontTx/>
              <a:buNone/>
              <a:tabLst/>
              <a:defRPr sz="53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5300" b="1" spc="600">
                <a:solidFill>
                  <a:srgbClr val="0365C0">
                    <a:hueOff val="273562"/>
                    <a:satOff val="2937"/>
                    <a:lumOff val="-22233"/>
                  </a:srgbClr>
                </a:solidFill>
                <a:latin typeface="Myriad Pro Light" panose="020B0403030403020204" pitchFamily="34" charset="0"/>
                <a:sym typeface="Avenir Next Ultra Light"/>
              </a:rPr>
              <a:t>COMMUNITY </a:t>
            </a:r>
            <a:endParaRPr kumimoji="0" sz="5300" b="1" u="none" strike="noStrike" kern="0" cap="none" spc="600" normalizeH="0" noProof="0">
              <a:ln>
                <a:noFill/>
              </a:ln>
              <a:solidFill>
                <a:srgbClr val="0365C0">
                  <a:hueOff val="273562"/>
                  <a:satOff val="2937"/>
                  <a:lumOff val="-22233"/>
                </a:srgbClr>
              </a:solidFill>
              <a:effectLst/>
              <a:uLnTx/>
              <a:uFillTx/>
              <a:latin typeface="Myriad Pro Light" panose="020B0403030403020204" pitchFamily="34" charset="0"/>
              <a:sym typeface="Avenir Next Ultra Light"/>
            </a:endParaRPr>
          </a:p>
        </p:txBody>
      </p:sp>
      <p:sp>
        <p:nvSpPr>
          <p:cNvPr id="171"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marL="0" marR="0" lvl="0" indent="0" algn="ctr" defTabSz="1811796" rtl="0" eaLnBrk="1" fontAlgn="auto" latinLnBrk="0" hangingPunct="0">
              <a:lnSpc>
                <a:spcPct val="100000"/>
              </a:lnSpc>
              <a:spcBef>
                <a:spcPts val="0"/>
              </a:spcBef>
              <a:spcAft>
                <a:spcPts val="0"/>
              </a:spcAft>
              <a:buClrTx/>
              <a:buSzTx/>
              <a:buFontTx/>
              <a:buNone/>
              <a:tabLst/>
              <a:defRPr sz="5800">
                <a:solidFill>
                  <a:srgbClr val="FFFFFF"/>
                </a:solidFill>
                <a:latin typeface="12 pt. Helvetica* 65 Medium   0"/>
                <a:ea typeface="12 pt. Helvetica* 65 Medium   0"/>
                <a:cs typeface="12 pt. Helvetica* 65 Medium   0"/>
                <a:sym typeface="Helvetica Neue Medium"/>
              </a:defRPr>
            </a:pPr>
            <a:endParaRPr kumimoji="0" sz="5800" b="1" u="none" strike="noStrike" kern="0" cap="none" spc="0" normalizeH="0" baseline="0" noProof="0">
              <a:ln>
                <a:noFill/>
              </a:ln>
              <a:solidFill>
                <a:srgbClr val="FFFFFF"/>
              </a:solidFill>
              <a:effectLst/>
              <a:uLnTx/>
              <a:uFillTx/>
              <a:latin typeface="Myriad Pro Light" panose="020B0603030403020204" pitchFamily="34" charset="0"/>
              <a:sym typeface="Helvetica Neue Medium"/>
            </a:endParaRPr>
          </a:p>
        </p:txBody>
      </p:sp>
      <p:pic>
        <p:nvPicPr>
          <p:cNvPr id="172"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15" name="Networking…">
            <a:extLst>
              <a:ext uri="{FF2B5EF4-FFF2-40B4-BE49-F238E27FC236}">
                <a16:creationId xmlns:a16="http://schemas.microsoft.com/office/drawing/2014/main" id="{E8E7F11C-7921-457D-B5D3-6C0096A0279F}"/>
              </a:ext>
            </a:extLst>
          </p:cNvPr>
          <p:cNvSpPr txBox="1"/>
          <p:nvPr/>
        </p:nvSpPr>
        <p:spPr>
          <a:xfrm>
            <a:off x="1618938" y="2319645"/>
            <a:ext cx="7308753" cy="864531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anchor="ctr">
            <a:spAutoFit/>
          </a:bodyPr>
          <a:lstStyle/>
          <a:p>
            <a:pPr algn="l"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rPr>
              <a:t>NETWORKING</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rPr>
              <a:t>Invaluable regional and national networking opportunities with other industry professionals, organisations and, most importantly, your fellow Members. </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lvl="0" algn="l" defTabSz="457200">
              <a:lnSpc>
                <a:spcPct val="90000"/>
              </a:lnSpc>
              <a:spcBef>
                <a:spcPts val="800"/>
              </a:spcBef>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sym typeface="Avenir Next Regular"/>
              </a:rPr>
              <a:t>E-MAGAZINE</a:t>
            </a:r>
          </a:p>
          <a:p>
            <a:pPr lvl="0" algn="l" defTabSz="457200">
              <a:lnSpc>
                <a:spcPct val="90000"/>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sym typeface="Avenir Next Ultra Light"/>
              </a:rPr>
              <a:t>Subscription to our respected monthly journal: The Golf Club Manager.</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lvl="0" algn="l" defTabSz="457200">
              <a:lnSpc>
                <a:spcPct val="107916"/>
              </a:lnSpc>
              <a:spcBef>
                <a:spcPts val="800"/>
              </a:spcBef>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sym typeface="Avenir Next Regular"/>
              </a:rPr>
              <a:t>WEEKLY E-NEWSLETTER</a:t>
            </a:r>
          </a:p>
          <a:p>
            <a:pPr algn="l" defTabSz="457200">
              <a:lnSpc>
                <a:spcPct val="107916"/>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sym typeface="Avenir Next Ultra Light"/>
              </a:rPr>
              <a:t>Keeping you up to date with all the latest news and advice from within the industry.</a:t>
            </a:r>
            <a:endParaRPr lang="en-GB" sz="1800" b="1" dirty="0">
              <a:solidFill>
                <a:srgbClr val="002060"/>
              </a:solidFill>
              <a:latin typeface="Myriad Pro Light" panose="020B0403030403020204" pitchFamily="34" charset="0"/>
            </a:endParaRP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lvl="0" algn="l" defTabSz="457200">
              <a:lnSpc>
                <a:spcPct val="90000"/>
              </a:lnSpc>
              <a:spcBef>
                <a:spcPts val="800"/>
              </a:spcBef>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sym typeface="Avenir Next Regular"/>
              </a:rPr>
              <a:t>THE GCMA ANNUAL CONFERENCE</a:t>
            </a:r>
          </a:p>
          <a:p>
            <a:pPr lvl="0" algn="l" defTabSz="457200">
              <a:lnSpc>
                <a:spcPct val="90000"/>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sym typeface="Avenir Next Ultra Light"/>
              </a:rPr>
              <a:t>Invitation to attend the annual GCMA conference.</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algn="l" defTabSz="457200">
              <a:lnSpc>
                <a:spcPct val="90000"/>
              </a:lnSpc>
              <a:spcBef>
                <a:spcPts val="800"/>
              </a:spcBef>
              <a:defRPr sz="1800">
                <a:solidFill>
                  <a:srgbClr val="FFFFFF"/>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rPr>
              <a:t>FUTURE LEADERS</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rPr>
              <a:t>Led by some of our most successful and well respected members, supporting the next generation of golf club managers and shaping the future of the industry.</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lvl="0" algn="l" defTabSz="457200">
              <a:lnSpc>
                <a:spcPct val="90000"/>
              </a:lnSpc>
              <a:spcBef>
                <a:spcPts val="800"/>
              </a:spcBef>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sym typeface="Avenir Next Regular"/>
              </a:rPr>
              <a:t>CLUB MANAGEMENT AWARDS</a:t>
            </a:r>
          </a:p>
          <a:p>
            <a:pPr lvl="0" algn="l" defTabSz="457200">
              <a:lnSpc>
                <a:spcPct val="90000"/>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sym typeface="Avenir Next Ultra Light"/>
              </a:rPr>
              <a:t>Recognising outstanding performances among GCMA Members.</a:t>
            </a:r>
          </a:p>
          <a:p>
            <a:pPr algn="l" defTabSz="457200">
              <a:lnSpc>
                <a:spcPct val="90000"/>
              </a:lnSpc>
              <a:spcBef>
                <a:spcPts val="800"/>
              </a:spcBef>
              <a:defRPr sz="1800">
                <a:solidFill>
                  <a:srgbClr val="FFFFFF"/>
                </a:solidFill>
                <a:latin typeface="Avenir Next Ultra Light"/>
                <a:ea typeface="Avenir Next Ultra Light"/>
                <a:cs typeface="Avenir Next Ultra Light"/>
                <a:sym typeface="Avenir Next Ultra Light"/>
              </a:defRPr>
            </a:pPr>
            <a:endParaRPr lang="en-GB" sz="1800" b="1" dirty="0">
              <a:solidFill>
                <a:srgbClr val="002060"/>
              </a:solidFill>
              <a:latin typeface="Myriad Pro Light" panose="020B0403030403020204" pitchFamily="34" charset="0"/>
            </a:endParaRPr>
          </a:p>
          <a:p>
            <a:pPr lvl="0" algn="l" defTabSz="457200">
              <a:lnSpc>
                <a:spcPct val="90000"/>
              </a:lnSpc>
              <a:spcBef>
                <a:spcPts val="800"/>
              </a:spcBef>
              <a:defRPr sz="1800">
                <a:solidFill>
                  <a:srgbClr val="0365C0">
                    <a:hueOff val="273562"/>
                    <a:satOff val="2937"/>
                    <a:lumOff val="-22233"/>
                  </a:srgbClr>
                </a:solidFill>
                <a:latin typeface="Avenir Next Regular"/>
                <a:ea typeface="Avenir Next Regular"/>
                <a:cs typeface="Avenir Next Regular"/>
                <a:sym typeface="Avenir Next Regular"/>
              </a:defRPr>
            </a:pPr>
            <a:r>
              <a:rPr lang="en-GB" sz="1800" b="1" dirty="0">
                <a:solidFill>
                  <a:srgbClr val="002060"/>
                </a:solidFill>
                <a:latin typeface="Myriad Pro Light" panose="020B0403030403020204" pitchFamily="34" charset="0"/>
                <a:sym typeface="Avenir Next Regular"/>
              </a:rPr>
              <a:t>EXCLUSIVE GOLF COMPETITIONS AND EVENTS</a:t>
            </a:r>
          </a:p>
          <a:p>
            <a:pPr algn="l" defTabSz="457200">
              <a:lnSpc>
                <a:spcPct val="90000"/>
              </a:lnSpc>
              <a:spcBef>
                <a:spcPts val="800"/>
              </a:spcBef>
              <a:defRPr sz="1800">
                <a:solidFill>
                  <a:srgbClr val="0365C0">
                    <a:hueOff val="273562"/>
                    <a:satOff val="2937"/>
                    <a:lumOff val="-22233"/>
                  </a:srgbClr>
                </a:solidFill>
                <a:latin typeface="Avenir Next Ultra Light"/>
                <a:ea typeface="Avenir Next Ultra Light"/>
                <a:cs typeface="Avenir Next Ultra Light"/>
                <a:sym typeface="Avenir Next Ultra Light"/>
              </a:defRPr>
            </a:pPr>
            <a:r>
              <a:rPr lang="en-GB" sz="1800" b="1" dirty="0">
                <a:solidFill>
                  <a:srgbClr val="002060"/>
                </a:solidFill>
                <a:latin typeface="Myriad Pro Light" panose="020B0403030403020204" pitchFamily="34" charset="0"/>
                <a:sym typeface="Avenir Next Ultra Light"/>
              </a:rPr>
              <a:t>The opportunity to represent the association in regional and international matches..</a:t>
            </a:r>
          </a:p>
        </p:txBody>
      </p:sp>
      <p:sp>
        <p:nvSpPr>
          <p:cNvPr id="9" name="EDUCATE   |   INSPIRE   |   REPRESENT">
            <a:extLst>
              <a:ext uri="{FF2B5EF4-FFF2-40B4-BE49-F238E27FC236}">
                <a16:creationId xmlns:a16="http://schemas.microsoft.com/office/drawing/2014/main" id="{F433E1E4-7B40-864E-8E6C-EBCD785B089A}"/>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4" name="Picture 3">
            <a:extLst>
              <a:ext uri="{FF2B5EF4-FFF2-40B4-BE49-F238E27FC236}">
                <a16:creationId xmlns:a16="http://schemas.microsoft.com/office/drawing/2014/main" id="{5EF12FFD-8222-D941-BCC5-4C3443F6C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794" y="2237477"/>
            <a:ext cx="540000" cy="540000"/>
          </a:xfrm>
          <a:prstGeom prst="rect">
            <a:avLst/>
          </a:prstGeom>
        </p:spPr>
      </p:pic>
      <p:pic>
        <p:nvPicPr>
          <p:cNvPr id="11" name="Picture 10">
            <a:extLst>
              <a:ext uri="{FF2B5EF4-FFF2-40B4-BE49-F238E27FC236}">
                <a16:creationId xmlns:a16="http://schemas.microsoft.com/office/drawing/2014/main" id="{0B5A8826-14E6-CF46-9E3A-C599462509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794" y="5161573"/>
            <a:ext cx="540000" cy="540000"/>
          </a:xfrm>
          <a:prstGeom prst="rect">
            <a:avLst/>
          </a:prstGeom>
        </p:spPr>
      </p:pic>
      <p:pic>
        <p:nvPicPr>
          <p:cNvPr id="12" name="Picture 11">
            <a:extLst>
              <a:ext uri="{FF2B5EF4-FFF2-40B4-BE49-F238E27FC236}">
                <a16:creationId xmlns:a16="http://schemas.microsoft.com/office/drawing/2014/main" id="{7FE69BAC-A3E8-2A4B-AC48-C09ECBEA94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794" y="6532731"/>
            <a:ext cx="540000" cy="540000"/>
          </a:xfrm>
          <a:prstGeom prst="rect">
            <a:avLst/>
          </a:prstGeom>
        </p:spPr>
      </p:pic>
      <p:pic>
        <p:nvPicPr>
          <p:cNvPr id="14" name="Picture 13">
            <a:extLst>
              <a:ext uri="{FF2B5EF4-FFF2-40B4-BE49-F238E27FC236}">
                <a16:creationId xmlns:a16="http://schemas.microsoft.com/office/drawing/2014/main" id="{94F4F716-9B89-8B42-AE24-9685FB2BAD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794" y="7616019"/>
            <a:ext cx="540000" cy="540000"/>
          </a:xfrm>
          <a:prstGeom prst="rect">
            <a:avLst/>
          </a:prstGeom>
        </p:spPr>
      </p:pic>
      <p:pic>
        <p:nvPicPr>
          <p:cNvPr id="17" name="Picture 16">
            <a:extLst>
              <a:ext uri="{FF2B5EF4-FFF2-40B4-BE49-F238E27FC236}">
                <a16:creationId xmlns:a16="http://schemas.microsoft.com/office/drawing/2014/main" id="{02B4A533-DE70-9A45-AE89-D4AC21ABB5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9794" y="9099617"/>
            <a:ext cx="540000" cy="540000"/>
          </a:xfrm>
          <a:prstGeom prst="rect">
            <a:avLst/>
          </a:prstGeom>
        </p:spPr>
      </p:pic>
      <p:pic>
        <p:nvPicPr>
          <p:cNvPr id="19" name="Picture 18">
            <a:extLst>
              <a:ext uri="{FF2B5EF4-FFF2-40B4-BE49-F238E27FC236}">
                <a16:creationId xmlns:a16="http://schemas.microsoft.com/office/drawing/2014/main" id="{5E8B9BC8-D111-944F-B6D4-8F529ED317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7688" y="10180224"/>
            <a:ext cx="540000" cy="540000"/>
          </a:xfrm>
          <a:prstGeom prst="rect">
            <a:avLst/>
          </a:prstGeom>
        </p:spPr>
      </p:pic>
      <p:pic>
        <p:nvPicPr>
          <p:cNvPr id="5" name="Picture 4">
            <a:extLst>
              <a:ext uri="{FF2B5EF4-FFF2-40B4-BE49-F238E27FC236}">
                <a16:creationId xmlns:a16="http://schemas.microsoft.com/office/drawing/2014/main" id="{7EED84D4-2832-AF49-90CA-EAB0A3B68F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7688" y="3794092"/>
            <a:ext cx="540000" cy="540000"/>
          </a:xfrm>
          <a:prstGeom prst="rect">
            <a:avLst/>
          </a:prstGeom>
        </p:spPr>
      </p:pic>
    </p:spTree>
    <p:extLst>
      <p:ext uri="{BB962C8B-B14F-4D97-AF65-F5344CB8AC3E}">
        <p14:creationId xmlns:p14="http://schemas.microsoft.com/office/powerpoint/2010/main" val="107187570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ROFESSIONAL DEVELOPMENT"/>
          <p:cNvSpPr txBox="1"/>
          <p:nvPr/>
        </p:nvSpPr>
        <p:spPr>
          <a:xfrm>
            <a:off x="702260" y="608007"/>
            <a:ext cx="8200243"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sz="5300">
                <a:solidFill>
                  <a:schemeClr val="accent1">
                    <a:hueOff val="273562"/>
                    <a:satOff val="2937"/>
                    <a:lumOff val="-22233"/>
                  </a:schemeClr>
                </a:solidFill>
                <a:latin typeface="Avenir Next Ultra Light"/>
                <a:ea typeface="Avenir Next Ultra Light"/>
                <a:cs typeface="Avenir Next Ultra Light"/>
                <a:sym typeface="Avenir Next Ultra Light"/>
              </a:defRPr>
            </a:lvl1pPr>
          </a:lstStyle>
          <a:p>
            <a:pPr algn="ctr">
              <a:lnSpc>
                <a:spcPct val="100000"/>
              </a:lnSpc>
            </a:pPr>
            <a:r>
              <a:rPr b="1" spc="600">
                <a:latin typeface="Myriad Pro Light" panose="020B0403030403020204" pitchFamily="34" charset="0"/>
              </a:rPr>
              <a:t>PROFESSIONAL DEVELOPMEN</a:t>
            </a:r>
            <a:r>
              <a:rPr lang="en-GB" b="1" spc="600">
                <a:latin typeface="Myriad Pro Light" panose="020B0403030403020204" pitchFamily="34" charset="0"/>
              </a:rPr>
              <a:t>T</a:t>
            </a:r>
            <a:endParaRPr b="1" spc="600">
              <a:latin typeface="Myriad Pro Light" panose="020B0403030403020204" pitchFamily="34" charset="0"/>
            </a:endParaRPr>
          </a:p>
        </p:txBody>
      </p:sp>
      <p:sp>
        <p:nvSpPr>
          <p:cNvPr id="190"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191"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192" name="We aim to help and support you to manage your own learning and growth throughout your career. Our Professional Development and Education products and services are designed to be varied in content and flexible in delivery, to suit everyone’s needs, regard"/>
          <p:cNvSpPr txBox="1"/>
          <p:nvPr/>
        </p:nvSpPr>
        <p:spPr>
          <a:xfrm>
            <a:off x="702260" y="7819515"/>
            <a:ext cx="8200243" cy="159659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gn="just" defTabSz="457200">
              <a:lnSpc>
                <a:spcPct val="220000"/>
              </a:lnSpc>
              <a:spcBef>
                <a:spcPts val="800"/>
              </a:spcBef>
              <a:defRPr sz="2000">
                <a:latin typeface="Avenir Next Regular"/>
                <a:ea typeface="Avenir Next Regular"/>
                <a:cs typeface="Avenir Next Regular"/>
                <a:sym typeface="Avenir Next Regular"/>
              </a:defRPr>
            </a:lvl1pPr>
          </a:lstStyle>
          <a:p>
            <a:pPr>
              <a:lnSpc>
                <a:spcPct val="100000"/>
              </a:lnSpc>
              <a:spcBef>
                <a:spcPts val="0"/>
              </a:spcBef>
              <a:spcAft>
                <a:spcPts val="1000"/>
              </a:spcAft>
            </a:pPr>
            <a:r>
              <a:rPr lang="en-GB" b="1">
                <a:solidFill>
                  <a:srgbClr val="002060"/>
                </a:solidFill>
                <a:latin typeface="Myriad Pro Light" panose="020B0403030403020204" pitchFamily="34" charset="0"/>
              </a:rPr>
              <a:t>We aim to help and support you to manage your own learning and growth throughout your career. Our Professional Development and Education products and services are designed to be varied in content and flexible in delivery to suit everyone’s needs, regardless of career profile and experience.</a:t>
            </a:r>
          </a:p>
        </p:txBody>
      </p:sp>
      <p:sp>
        <p:nvSpPr>
          <p:cNvPr id="8" name="EDUCATE   |   INSPIRE   |   REPRESENT">
            <a:extLst>
              <a:ext uri="{FF2B5EF4-FFF2-40B4-BE49-F238E27FC236}">
                <a16:creationId xmlns:a16="http://schemas.microsoft.com/office/drawing/2014/main" id="{2C07AC1C-6981-5645-A987-E78A379210AD}"/>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4" name="Picture 3" descr="A picture containing person, people, computer, group&#10;&#10;Description automatically generated">
            <a:extLst>
              <a:ext uri="{FF2B5EF4-FFF2-40B4-BE49-F238E27FC236}">
                <a16:creationId xmlns:a16="http://schemas.microsoft.com/office/drawing/2014/main" id="{B04F4A04-E765-594D-BE50-094DAD351CC8}"/>
              </a:ext>
            </a:extLst>
          </p:cNvPr>
          <p:cNvPicPr>
            <a:picLocks noChangeAspect="1"/>
          </p:cNvPicPr>
          <p:nvPr/>
        </p:nvPicPr>
        <p:blipFill rotWithShape="1">
          <a:blip r:embed="rId3">
            <a:extLst>
              <a:ext uri="{28A0092B-C50C-407E-A947-70E740481C1C}">
                <a14:useLocalDpi xmlns:a14="http://schemas.microsoft.com/office/drawing/2010/main" val="0"/>
              </a:ext>
            </a:extLst>
          </a:blip>
          <a:srcRect t="74" b="29119"/>
          <a:stretch/>
        </p:blipFill>
        <p:spPr>
          <a:xfrm>
            <a:off x="0" y="2802440"/>
            <a:ext cx="9753600" cy="4598077"/>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A4EF8C-34AA-704A-AB8C-35F32D9FAB0B}"/>
              </a:ext>
            </a:extLst>
          </p:cNvPr>
          <p:cNvSpPr/>
          <p:nvPr/>
        </p:nvSpPr>
        <p:spPr>
          <a:xfrm>
            <a:off x="-219456" y="3393770"/>
            <a:ext cx="10515600" cy="488595"/>
          </a:xfrm>
          <a:prstGeom prst="rect">
            <a:avLst/>
          </a:prstGeom>
          <a:noFill/>
          <a:ln w="3175" cap="flat">
            <a:solidFill>
              <a:schemeClr val="bg1"/>
            </a:solidFill>
            <a:miter lim="400000"/>
          </a:ln>
          <a:effectLst>
            <a:outerShdw blurRad="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marL="0" marR="0" indent="0" algn="ctr" defTabSz="778933" rtl="0" fontAlgn="auto" latinLnBrk="0" hangingPunct="0">
              <a:lnSpc>
                <a:spcPct val="100000"/>
              </a:lnSpc>
              <a:spcBef>
                <a:spcPts val="0"/>
              </a:spcBef>
              <a:spcAft>
                <a:spcPts val="0"/>
              </a:spcAft>
              <a:buClrTx/>
              <a:buSzTx/>
              <a:buFontTx/>
              <a:buNone/>
              <a:tabLst/>
            </a:pPr>
            <a:endParaRPr kumimoji="0" lang="en-US" sz="2800" b="1" u="none" strike="noStrike" cap="none" spc="0" normalizeH="0" baseline="0">
              <a:ln>
                <a:noFill/>
              </a:ln>
              <a:solidFill>
                <a:srgbClr val="FFFFFF"/>
              </a:solidFill>
              <a:effectLst/>
              <a:uFillTx/>
              <a:latin typeface="Myriad Pro Light" panose="020B0603030403020204" pitchFamily="34" charset="0"/>
              <a:sym typeface="Helvetica Light"/>
            </a:endParaRPr>
          </a:p>
        </p:txBody>
      </p:sp>
      <p:sp>
        <p:nvSpPr>
          <p:cNvPr id="3" name="Rectangle 2">
            <a:extLst>
              <a:ext uri="{FF2B5EF4-FFF2-40B4-BE49-F238E27FC236}">
                <a16:creationId xmlns:a16="http://schemas.microsoft.com/office/drawing/2014/main" id="{6E60A89B-4313-2746-BCFE-537EAA89FC30}"/>
              </a:ext>
            </a:extLst>
          </p:cNvPr>
          <p:cNvSpPr/>
          <p:nvPr/>
        </p:nvSpPr>
        <p:spPr>
          <a:xfrm>
            <a:off x="-219456" y="6897742"/>
            <a:ext cx="10314432" cy="488595"/>
          </a:xfrm>
          <a:prstGeom prst="rect">
            <a:avLst/>
          </a:prstGeom>
          <a:noFill/>
          <a:ln w="3175" cap="flat">
            <a:solidFill>
              <a:schemeClr val="bg1"/>
            </a:solidFill>
            <a:miter lim="400000"/>
          </a:ln>
          <a:effectLst>
            <a:outerShdw blurRad="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marL="0" marR="0" indent="0" algn="ctr" defTabSz="778933" rtl="0" fontAlgn="auto" latinLnBrk="0" hangingPunct="0">
              <a:lnSpc>
                <a:spcPct val="100000"/>
              </a:lnSpc>
              <a:spcBef>
                <a:spcPts val="0"/>
              </a:spcBef>
              <a:spcAft>
                <a:spcPts val="0"/>
              </a:spcAft>
              <a:buClrTx/>
              <a:buSzTx/>
              <a:buFontTx/>
              <a:buNone/>
              <a:tabLst/>
            </a:pPr>
            <a:endParaRPr kumimoji="0" lang="en-US" sz="2800" b="1" u="none" strike="noStrike" cap="none" spc="0" normalizeH="0" baseline="0">
              <a:ln>
                <a:noFill/>
              </a:ln>
              <a:solidFill>
                <a:srgbClr val="FFFFFF"/>
              </a:solidFill>
              <a:effectLst/>
              <a:uFillTx/>
              <a:latin typeface="Myriad Pro Light" panose="020B0603030403020204" pitchFamily="34" charset="0"/>
              <a:sym typeface="Helvetica Light"/>
            </a:endParaRPr>
          </a:p>
        </p:txBody>
      </p:sp>
      <p:pic>
        <p:nvPicPr>
          <p:cNvPr id="204"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206" name="PROFESSIONAL DEVELOPMENT &amp; EDUCATION"/>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a:solidFill>
                  <a:srgbClr val="FFFFFF"/>
                </a:solidFill>
                <a:latin typeface="Avenir Next Ultra Light"/>
                <a:ea typeface="Avenir Next Ultra Light"/>
                <a:cs typeface="Avenir Next Ultra Light"/>
                <a:sym typeface="Avenir Next Ultra Light"/>
              </a:defRPr>
            </a:lvl1pPr>
          </a:lstStyle>
          <a:p>
            <a:pPr marL="0" marR="0" lvl="0" indent="0" algn="ctr" defTabSz="890209" rtl="0" eaLnBrk="1" fontAlgn="auto" latinLnBrk="0" hangingPunct="0">
              <a:lnSpc>
                <a:spcPct val="100000"/>
              </a:lnSpc>
              <a:spcBef>
                <a:spcPts val="0"/>
              </a:spcBef>
              <a:spcAft>
                <a:spcPts val="0"/>
              </a:spcAft>
              <a:buClrTx/>
              <a:buSzTx/>
              <a:buFontTx/>
              <a:buNone/>
              <a:tabLst/>
              <a:defRPr/>
            </a:pPr>
            <a:r>
              <a:rPr kumimoji="0" sz="5300" b="1" u="none" strike="noStrike" kern="0" cap="none" spc="0" normalizeH="0" noProof="0">
                <a:ln>
                  <a:noFill/>
                </a:ln>
                <a:solidFill>
                  <a:srgbClr val="FFFFFF"/>
                </a:solidFill>
                <a:effectLst/>
                <a:uLnTx/>
                <a:uFillTx/>
                <a:latin typeface="Myriad Pro Light" panose="020B0403030403020204" pitchFamily="34" charset="0"/>
                <a:sym typeface="Avenir Next Ultra Light"/>
              </a:rPr>
              <a:t>PROFESSIONAL DEVELOPMENT &amp; EDUCATION</a:t>
            </a:r>
          </a:p>
        </p:txBody>
      </p:sp>
      <p:sp>
        <p:nvSpPr>
          <p:cNvPr id="4" name="TextBox 3">
            <a:extLst>
              <a:ext uri="{FF2B5EF4-FFF2-40B4-BE49-F238E27FC236}">
                <a16:creationId xmlns:a16="http://schemas.microsoft.com/office/drawing/2014/main" id="{048EEC63-A795-4B78-BF28-53E82853B943}"/>
              </a:ext>
            </a:extLst>
          </p:cNvPr>
          <p:cNvSpPr txBox="1"/>
          <p:nvPr/>
        </p:nvSpPr>
        <p:spPr>
          <a:xfrm>
            <a:off x="906078" y="3602780"/>
            <a:ext cx="7941445" cy="626453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800" tIns="28575" rIns="28575" bIns="28575" numCol="1" spcCol="38100" rtlCol="0" fromWordArt="0" anchor="ctr" anchorCtr="0" forceAA="0" compatLnSpc="1">
            <a:prstTxWarp prst="textNoShape">
              <a:avLst/>
            </a:prstTxWarp>
            <a:spAutoFit/>
          </a:bodyPr>
          <a:lstStyle/>
          <a:p>
            <a:pPr>
              <a:spcAft>
                <a:spcPts val="1000"/>
              </a:spcAft>
            </a:pPr>
            <a:r>
              <a:rPr lang="en-GB" sz="2000" b="1" dirty="0">
                <a:solidFill>
                  <a:schemeClr val="bg1"/>
                </a:solidFill>
                <a:latin typeface="Myriad Pro Light" panose="020B0403030403020204" pitchFamily="34" charset="0"/>
                <a:ea typeface="+mn-lt"/>
                <a:cs typeface="+mn-lt"/>
              </a:rPr>
              <a:t>GCMA ESSENTIAL LEADERSHIP SKILLS </a:t>
            </a:r>
            <a:endParaRPr lang="en-US" sz="2000" b="1" dirty="0">
              <a:solidFill>
                <a:schemeClr val="bg1"/>
              </a:solidFill>
              <a:latin typeface="Myriad Pro Light" panose="020B0403030403020204" pitchFamily="34" charset="0"/>
              <a:ea typeface="+mn-lt"/>
              <a:cs typeface="+mn-lt"/>
            </a:endParaRPr>
          </a:p>
          <a:p>
            <a:pPr>
              <a:spcAft>
                <a:spcPts val="1000"/>
              </a:spcAft>
            </a:pPr>
            <a:r>
              <a:rPr lang="en-GB" sz="2000" b="1" dirty="0">
                <a:solidFill>
                  <a:schemeClr val="bg1"/>
                </a:solidFill>
                <a:latin typeface="Myriad Pro Light" panose="020B0403030403020204" pitchFamily="34" charset="0"/>
                <a:ea typeface="+mn-lt"/>
                <a:cs typeface="+mn-lt"/>
              </a:rPr>
              <a:t>Suitable for all and open to both Members and non-members. This webinar series is perfect for anyone interested in a career in golf club management, or somebody already in a junior or middle management role in a golf club. </a:t>
            </a:r>
          </a:p>
          <a:p>
            <a:pPr>
              <a:spcAft>
                <a:spcPts val="1000"/>
              </a:spcAft>
            </a:pPr>
            <a:r>
              <a:rPr lang="en-GB" sz="2000" b="1" dirty="0">
                <a:solidFill>
                  <a:schemeClr val="bg1"/>
                </a:solidFill>
                <a:latin typeface="Myriad Pro Light" panose="020B0403030403020204" pitchFamily="34" charset="0"/>
                <a:ea typeface="+mn-lt"/>
                <a:cs typeface="+mn-lt"/>
              </a:rPr>
              <a:t>For more information - </a:t>
            </a:r>
            <a:r>
              <a:rPr lang="en-GB" sz="2000" b="1" u="sng" dirty="0">
                <a:solidFill>
                  <a:schemeClr val="bg1"/>
                </a:solidFill>
                <a:latin typeface="Myriad Pro Light" panose="020B0403030403020204" pitchFamily="34" charset="0"/>
                <a:ea typeface="+mn-lt"/>
                <a:cs typeface="+mn-lt"/>
                <a:hlinkClick r:id="rId3">
                  <a:extLst>
                    <a:ext uri="{A12FA001-AC4F-418D-AE19-62706E023703}">
                      <ahyp:hlinkClr xmlns:ahyp="http://schemas.microsoft.com/office/drawing/2018/hyperlinkcolor" val="tx"/>
                    </a:ext>
                  </a:extLst>
                </a:hlinkClick>
              </a:rPr>
              <a:t>click here</a:t>
            </a:r>
            <a:r>
              <a:rPr lang="en-GB" sz="2000" b="1" u="sng" dirty="0">
                <a:solidFill>
                  <a:schemeClr val="bg1"/>
                </a:solidFill>
                <a:latin typeface="Myriad Pro Light" panose="020B0403030403020204" pitchFamily="34" charset="0"/>
                <a:ea typeface="+mn-lt"/>
                <a:cs typeface="+mn-lt"/>
              </a:rPr>
              <a:t>.</a:t>
            </a:r>
          </a:p>
          <a:p>
            <a:pPr>
              <a:spcAft>
                <a:spcPts val="1000"/>
              </a:spcAft>
            </a:pPr>
            <a:endParaRPr lang="en-GB" sz="2000" b="1" u="sng" dirty="0">
              <a:solidFill>
                <a:schemeClr val="bg1"/>
              </a:solidFill>
              <a:latin typeface="Myriad Pro Light" panose="020B0403030403020204" pitchFamily="34" charset="0"/>
              <a:ea typeface="+mn-lt"/>
              <a:cs typeface="+mn-lt"/>
            </a:endParaRPr>
          </a:p>
          <a:p>
            <a:pPr>
              <a:spcAft>
                <a:spcPts val="1000"/>
              </a:spcAft>
            </a:pPr>
            <a:endParaRPr lang="en-GB" sz="2000" b="1" u="sng" dirty="0">
              <a:solidFill>
                <a:schemeClr val="bg1"/>
              </a:solidFill>
              <a:latin typeface="Myriad Pro Light" panose="020B0403030403020204" pitchFamily="34" charset="0"/>
              <a:ea typeface="+mn-lt"/>
              <a:cs typeface="+mn-lt"/>
            </a:endParaRPr>
          </a:p>
          <a:p>
            <a:pPr>
              <a:spcAft>
                <a:spcPts val="1000"/>
              </a:spcAft>
            </a:pPr>
            <a:endParaRPr lang="en-GB" sz="2000" b="1" u="sng" dirty="0">
              <a:solidFill>
                <a:schemeClr val="bg1"/>
              </a:solidFill>
              <a:latin typeface="Myriad Pro Light" panose="020B0403030403020204" pitchFamily="34" charset="0"/>
              <a:ea typeface="+mn-lt"/>
              <a:cs typeface="+mn-lt"/>
            </a:endParaRPr>
          </a:p>
          <a:p>
            <a:pPr>
              <a:spcAft>
                <a:spcPts val="1000"/>
              </a:spcAft>
            </a:pPr>
            <a:r>
              <a:rPr lang="en-GB" sz="2000" b="1" dirty="0">
                <a:solidFill>
                  <a:schemeClr val="bg1"/>
                </a:solidFill>
                <a:latin typeface="Myriad Pro Light" panose="020B0403030403020204" pitchFamily="34" charset="0"/>
                <a:ea typeface="+mn-lt"/>
                <a:cs typeface="+mn-lt"/>
              </a:rPr>
              <a:t>PRINCIPLES OF GOLF CLUB MANAGEMENT</a:t>
            </a:r>
            <a:endParaRPr lang="en-US" sz="2000" b="1" dirty="0">
              <a:solidFill>
                <a:schemeClr val="bg1"/>
              </a:solidFill>
              <a:latin typeface="Myriad Pro Light" panose="020B0403030403020204" pitchFamily="34" charset="0"/>
              <a:ea typeface="+mn-lt"/>
              <a:cs typeface="+mn-lt"/>
            </a:endParaRPr>
          </a:p>
          <a:p>
            <a:pPr>
              <a:spcAft>
                <a:spcPts val="1000"/>
              </a:spcAft>
            </a:pPr>
            <a:r>
              <a:rPr lang="en-GB" sz="2000" b="1" dirty="0">
                <a:solidFill>
                  <a:schemeClr val="bg1"/>
                </a:solidFill>
                <a:latin typeface="Myriad Pro Light" panose="020B0403030403020204" pitchFamily="34" charset="0"/>
                <a:ea typeface="+mn-lt"/>
                <a:cs typeface="+mn-lt"/>
              </a:rPr>
              <a:t>Suitable for those aspiring to become a Golf Club Manager, those new to the profession and those looking to brush up on some of their skills.</a:t>
            </a:r>
          </a:p>
          <a:p>
            <a:pPr>
              <a:spcAft>
                <a:spcPts val="1000"/>
              </a:spcAft>
            </a:pPr>
            <a:r>
              <a:rPr lang="en-GB" sz="2000" b="1" dirty="0">
                <a:solidFill>
                  <a:schemeClr val="bg1"/>
                </a:solidFill>
                <a:latin typeface="Myriad Pro Light" panose="020B0403030403020204" pitchFamily="34" charset="0"/>
                <a:ea typeface="+mn-lt"/>
                <a:cs typeface="+mn-lt"/>
              </a:rPr>
              <a:t>This one-week course provides you with a fantastic overview of all of the key proficiencies that you need to become a knowledgeable and well-informed industry professional.</a:t>
            </a:r>
          </a:p>
          <a:p>
            <a:pPr>
              <a:spcAft>
                <a:spcPts val="1000"/>
              </a:spcAft>
            </a:pPr>
            <a:r>
              <a:rPr lang="en-GB" sz="2000" b="1" dirty="0">
                <a:solidFill>
                  <a:schemeClr val="bg1"/>
                </a:solidFill>
                <a:latin typeface="Myriad Pro Light" panose="020B0403030403020204" pitchFamily="34" charset="0"/>
                <a:ea typeface="+mn-lt"/>
                <a:cs typeface="+mn-lt"/>
              </a:rPr>
              <a:t>For more information - </a:t>
            </a:r>
            <a:r>
              <a:rPr lang="en-GB" sz="2000" b="1" u="sng" dirty="0">
                <a:solidFill>
                  <a:schemeClr val="bg1"/>
                </a:solidFill>
                <a:latin typeface="Myriad Pro Light" panose="020B0403030403020204" pitchFamily="34" charset="0"/>
                <a:ea typeface="+mn-lt"/>
                <a:cs typeface="+mn-lt"/>
                <a:hlinkClick r:id="rId4">
                  <a:extLst>
                    <a:ext uri="{A12FA001-AC4F-418D-AE19-62706E023703}">
                      <ahyp:hlinkClr xmlns:ahyp="http://schemas.microsoft.com/office/drawing/2018/hyperlinkcolor" val="tx"/>
                    </a:ext>
                  </a:extLst>
                </a:hlinkClick>
              </a:rPr>
              <a:t>click here</a:t>
            </a:r>
            <a:r>
              <a:rPr lang="en-GB" sz="2000" b="1" u="sng" dirty="0">
                <a:solidFill>
                  <a:schemeClr val="bg1"/>
                </a:solidFill>
                <a:latin typeface="Myriad Pro Light" panose="020B0403030403020204" pitchFamily="34" charset="0"/>
                <a:ea typeface="+mn-lt"/>
                <a:cs typeface="+mn-lt"/>
              </a:rPr>
              <a:t>.</a:t>
            </a:r>
            <a:endParaRPr lang="en-GB" sz="2000" b="1" dirty="0">
              <a:solidFill>
                <a:schemeClr val="bg1"/>
              </a:solidFill>
              <a:latin typeface="Myriad Pro Light" panose="020B0403030403020204" pitchFamily="34" charset="0"/>
              <a:ea typeface="+mn-lt"/>
              <a:cs typeface="+mn-lt"/>
            </a:endParaRPr>
          </a:p>
        </p:txBody>
      </p:sp>
      <p:sp>
        <p:nvSpPr>
          <p:cNvPr id="6" name="EDUCATE   |   INSPIRE   |   REPRESENT">
            <a:extLst>
              <a:ext uri="{FF2B5EF4-FFF2-40B4-BE49-F238E27FC236}">
                <a16:creationId xmlns:a16="http://schemas.microsoft.com/office/drawing/2014/main" id="{3508F0F3-53F1-8D4D-8CE1-E09E804179AF}"/>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extLst>
      <p:ext uri="{BB962C8B-B14F-4D97-AF65-F5344CB8AC3E}">
        <p14:creationId xmlns:p14="http://schemas.microsoft.com/office/powerpoint/2010/main" val="241958990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itting in a chair&#10;&#10;Description automatically generated with medium confidence">
            <a:extLst>
              <a:ext uri="{FF2B5EF4-FFF2-40B4-BE49-F238E27FC236}">
                <a16:creationId xmlns:a16="http://schemas.microsoft.com/office/drawing/2014/main" id="{422BAFAE-C9DA-B142-AB70-476031B43D02}"/>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58204" y="-1481801"/>
            <a:ext cx="9811804" cy="14737303"/>
          </a:xfrm>
          <a:prstGeom prst="rect">
            <a:avLst/>
          </a:prstGeom>
        </p:spPr>
      </p:pic>
      <p:sp>
        <p:nvSpPr>
          <p:cNvPr id="3" name="Rectangle 2">
            <a:extLst>
              <a:ext uri="{FF2B5EF4-FFF2-40B4-BE49-F238E27FC236}">
                <a16:creationId xmlns:a16="http://schemas.microsoft.com/office/drawing/2014/main" id="{39C9E5F9-47EB-AA4D-ADCB-14BA2A734B77}"/>
              </a:ext>
            </a:extLst>
          </p:cNvPr>
          <p:cNvSpPr/>
          <p:nvPr/>
        </p:nvSpPr>
        <p:spPr>
          <a:xfrm>
            <a:off x="-258774" y="2997918"/>
            <a:ext cx="10316867" cy="488595"/>
          </a:xfrm>
          <a:prstGeom prst="rect">
            <a:avLst/>
          </a:prstGeom>
          <a:noFill/>
          <a:ln w="3175" cap="flat">
            <a:solidFill>
              <a:srgbClr val="002060"/>
            </a:solidFill>
            <a:miter lim="400000"/>
          </a:ln>
          <a:effectLst>
            <a:outerShdw blurRad="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marL="0" marR="0" indent="0" algn="ctr" defTabSz="778933" rtl="0" fontAlgn="auto" latinLnBrk="0" hangingPunct="0">
              <a:lnSpc>
                <a:spcPct val="100000"/>
              </a:lnSpc>
              <a:spcBef>
                <a:spcPts val="0"/>
              </a:spcBef>
              <a:spcAft>
                <a:spcPts val="0"/>
              </a:spcAft>
              <a:buClrTx/>
              <a:buSzTx/>
              <a:buFontTx/>
              <a:buNone/>
              <a:tabLst/>
            </a:pPr>
            <a:endParaRPr kumimoji="0" lang="en-US" sz="2800" b="1" u="none" strike="noStrike" cap="none" spc="0" normalizeH="0" baseline="0">
              <a:ln>
                <a:noFill/>
              </a:ln>
              <a:solidFill>
                <a:srgbClr val="FFFFFF"/>
              </a:solidFill>
              <a:effectLst/>
              <a:uFillTx/>
              <a:latin typeface="Myriad Pro Light" panose="020B0603030403020204" pitchFamily="34" charset="0"/>
              <a:sym typeface="Helvetica Light"/>
            </a:endParaRPr>
          </a:p>
        </p:txBody>
      </p:sp>
      <p:sp>
        <p:nvSpPr>
          <p:cNvPr id="12" name="Rectangle 11">
            <a:extLst>
              <a:ext uri="{FF2B5EF4-FFF2-40B4-BE49-F238E27FC236}">
                <a16:creationId xmlns:a16="http://schemas.microsoft.com/office/drawing/2014/main" id="{B1DC45D6-3D15-9D48-845E-11034644433E}"/>
              </a:ext>
            </a:extLst>
          </p:cNvPr>
          <p:cNvSpPr/>
          <p:nvPr/>
        </p:nvSpPr>
        <p:spPr>
          <a:xfrm>
            <a:off x="-153304" y="7250402"/>
            <a:ext cx="10188537" cy="488595"/>
          </a:xfrm>
          <a:prstGeom prst="rect">
            <a:avLst/>
          </a:prstGeom>
          <a:noFill/>
          <a:ln w="3175" cap="flat">
            <a:solidFill>
              <a:srgbClr val="002060"/>
            </a:solidFill>
            <a:miter lim="400000"/>
          </a:ln>
          <a:effectLst>
            <a:outerShdw blurRad="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marL="0" marR="0" indent="0" algn="ctr" defTabSz="778933" rtl="0" fontAlgn="auto" latinLnBrk="0" hangingPunct="0">
              <a:lnSpc>
                <a:spcPct val="100000"/>
              </a:lnSpc>
              <a:spcBef>
                <a:spcPts val="0"/>
              </a:spcBef>
              <a:spcAft>
                <a:spcPts val="0"/>
              </a:spcAft>
              <a:buClrTx/>
              <a:buSzTx/>
              <a:buFontTx/>
              <a:buNone/>
              <a:tabLst/>
            </a:pPr>
            <a:endParaRPr kumimoji="0" lang="en-US" sz="2800" b="1" u="none" strike="noStrike" cap="none" spc="0" normalizeH="0" baseline="0">
              <a:ln>
                <a:noFill/>
              </a:ln>
              <a:solidFill>
                <a:srgbClr val="FFFFFF"/>
              </a:solidFill>
              <a:effectLst/>
              <a:uFillTx/>
              <a:latin typeface="Myriad Pro Light" panose="020B0603030403020204" pitchFamily="34" charset="0"/>
              <a:sym typeface="Helvetica Light"/>
            </a:endParaRPr>
          </a:p>
        </p:txBody>
      </p:sp>
      <p:sp>
        <p:nvSpPr>
          <p:cNvPr id="198"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199" name="gcma-white.png" descr="gcma-white.png"/>
          <p:cNvPicPr>
            <a:picLocks noChangeAspect="1"/>
          </p:cNvPicPr>
          <p:nvPr/>
        </p:nvPicPr>
        <p:blipFill>
          <a:blip r:embed="rId3"/>
          <a:srcRect l="83101" b="52256"/>
          <a:stretch>
            <a:fillRect/>
          </a:stretch>
        </p:blipFill>
        <p:spPr>
          <a:xfrm>
            <a:off x="8440550" y="11775545"/>
            <a:ext cx="792411" cy="764169"/>
          </a:xfrm>
          <a:prstGeom prst="rect">
            <a:avLst/>
          </a:prstGeom>
          <a:ln w="3175">
            <a:miter lim="400000"/>
          </a:ln>
        </p:spPr>
      </p:pic>
      <p:sp>
        <p:nvSpPr>
          <p:cNvPr id="200" name="Text"/>
          <p:cNvSpPr txBox="1"/>
          <p:nvPr/>
        </p:nvSpPr>
        <p:spPr>
          <a:xfrm>
            <a:off x="776679" y="3042335"/>
            <a:ext cx="8200243" cy="37625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algn="just" defTabSz="457200">
              <a:lnSpc>
                <a:spcPct val="120000"/>
              </a:lnSpc>
              <a:spcBef>
                <a:spcPts val="800"/>
              </a:spcBef>
              <a:defRPr sz="1800">
                <a:latin typeface="Avenir Next Regular"/>
                <a:ea typeface="Avenir Next Regular"/>
                <a:cs typeface="Avenir Next Regular"/>
                <a:sym typeface="Avenir Next Regular"/>
              </a:defRPr>
            </a:pPr>
            <a:endParaRPr b="1">
              <a:latin typeface="Myriad Pro Light" panose="020B0603030403020204" pitchFamily="34" charset="0"/>
            </a:endParaRPr>
          </a:p>
        </p:txBody>
      </p:sp>
      <p:sp>
        <p:nvSpPr>
          <p:cNvPr id="201" name="PRINCIPLES OF GOLF CLUB MANAGEMENT…"/>
          <p:cNvSpPr txBox="1"/>
          <p:nvPr/>
        </p:nvSpPr>
        <p:spPr>
          <a:xfrm>
            <a:off x="776678" y="5479370"/>
            <a:ext cx="8200244" cy="4578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algn="just" defTabSz="457200">
              <a:lnSpc>
                <a:spcPct val="140000"/>
              </a:lnSpc>
              <a:spcBef>
                <a:spcPts val="800"/>
              </a:spcBef>
              <a:defRPr sz="2000" u="sng">
                <a:latin typeface="Avenir Next Regular"/>
                <a:ea typeface="Avenir Next Regular"/>
                <a:cs typeface="Avenir Next Regular"/>
                <a:sym typeface="Avenir Next Regular"/>
              </a:defRPr>
            </a:pPr>
            <a:endParaRPr b="1">
              <a:solidFill>
                <a:schemeClr val="bg1"/>
              </a:solidFill>
              <a:latin typeface="Myriad Pro Light" panose="020B0603030403020204" pitchFamily="34" charset="0"/>
            </a:endParaRPr>
          </a:p>
        </p:txBody>
      </p:sp>
      <p:sp>
        <p:nvSpPr>
          <p:cNvPr id="202" name="PROFESSIONAL DEVELOPMENT &amp; EDUCATION"/>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a:solidFill>
                  <a:schemeClr val="accent1">
                    <a:hueOff val="273562"/>
                    <a:satOff val="2937"/>
                    <a:lumOff val="-22233"/>
                  </a:schemeClr>
                </a:solidFill>
                <a:latin typeface="Avenir Next Ultra Light"/>
                <a:ea typeface="Avenir Next Ultra Light"/>
                <a:cs typeface="Avenir Next Ultra Light"/>
                <a:sym typeface="Avenir Next Ultra Light"/>
              </a:defRPr>
            </a:lvl1pPr>
          </a:lstStyle>
          <a:p>
            <a:pPr algn="ctr">
              <a:lnSpc>
                <a:spcPct val="100000"/>
              </a:lnSpc>
            </a:pPr>
            <a:r>
              <a:rPr sz="5300" b="1" spc="600">
                <a:solidFill>
                  <a:srgbClr val="002060"/>
                </a:solidFill>
                <a:latin typeface="Myriad Pro Light" panose="020B0403030403020204" pitchFamily="34" charset="0"/>
              </a:rPr>
              <a:t>PROFESSIONAL</a:t>
            </a:r>
            <a:r>
              <a:rPr sz="5300" b="1">
                <a:solidFill>
                  <a:srgbClr val="002060"/>
                </a:solidFill>
                <a:latin typeface="Myriad Pro Light" panose="020B0403030403020204" pitchFamily="34" charset="0"/>
              </a:rPr>
              <a:t> DEVELOPMENT &amp; EDUCATION</a:t>
            </a:r>
          </a:p>
        </p:txBody>
      </p:sp>
      <p:sp>
        <p:nvSpPr>
          <p:cNvPr id="2" name="TextBox 1">
            <a:extLst>
              <a:ext uri="{FF2B5EF4-FFF2-40B4-BE49-F238E27FC236}">
                <a16:creationId xmlns:a16="http://schemas.microsoft.com/office/drawing/2014/main" id="{481D09D3-3B0B-41F9-A3B7-3E0B1F95C054}"/>
              </a:ext>
            </a:extLst>
          </p:cNvPr>
          <p:cNvSpPr txBox="1"/>
          <p:nvPr/>
        </p:nvSpPr>
        <p:spPr>
          <a:xfrm>
            <a:off x="768315" y="3194229"/>
            <a:ext cx="8216970" cy="7623882"/>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fromWordArt="0" anchor="ctr" anchorCtr="0" forceAA="0" compatLnSpc="1">
            <a:prstTxWarp prst="textNoShape">
              <a:avLst/>
            </a:prstTxWarp>
            <a:spAutoFit/>
          </a:bodyPr>
          <a:lstStyle/>
          <a:p>
            <a:pPr>
              <a:spcAft>
                <a:spcPts val="1000"/>
              </a:spcAft>
            </a:pPr>
            <a:r>
              <a:rPr lang="en-GB" sz="2000" b="1">
                <a:solidFill>
                  <a:srgbClr val="002060"/>
                </a:solidFill>
                <a:latin typeface="Myriad Pro Light" panose="020B0403030403020204" pitchFamily="34" charset="0"/>
                <a:ea typeface="+mn-lt"/>
                <a:cs typeface="+mn-lt"/>
              </a:rPr>
              <a:t>ASQ L5 DIPLOMA IN GOLF CLUB MANAGEMENT</a:t>
            </a:r>
            <a:endParaRPr lang="en-US"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Suitable for, and open to, all levels of skills and experience, this accredited golf-specific qualification is perfectly suited both for existing managers and those looking to move into the profession. </a:t>
            </a:r>
            <a:endParaRPr lang="en-GB"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The Diploma covers all the core skills required to manage a golf club, and notably is an ASQ externally quality-assured qualification, visible on the framework of regulated qualifications. </a:t>
            </a:r>
            <a:endParaRPr lang="en-GB"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For more information – </a:t>
            </a:r>
            <a:r>
              <a:rPr lang="en-GB" sz="2000" b="1">
                <a:solidFill>
                  <a:srgbClr val="002060"/>
                </a:solidFill>
                <a:latin typeface="Myriad Pro Light" panose="020B0403030403020204" pitchFamily="34" charset="0"/>
                <a:ea typeface="+mn-lt"/>
                <a:cs typeface="+mn-lt"/>
                <a:hlinkClick r:id="rId4">
                  <a:extLst>
                    <a:ext uri="{A12FA001-AC4F-418D-AE19-62706E023703}">
                      <ahyp:hlinkClr xmlns:ahyp="http://schemas.microsoft.com/office/drawing/2018/hyperlinkcolor" val="tx"/>
                    </a:ext>
                  </a:extLst>
                </a:hlinkClick>
              </a:rPr>
              <a:t>click here</a:t>
            </a:r>
            <a:r>
              <a:rPr lang="en-GB" sz="2000" b="1">
                <a:solidFill>
                  <a:srgbClr val="002060"/>
                </a:solidFill>
                <a:latin typeface="Myriad Pro Light" panose="020B0403030403020204" pitchFamily="34" charset="0"/>
                <a:ea typeface="+mn-lt"/>
                <a:cs typeface="+mn-lt"/>
              </a:rPr>
              <a:t>.</a:t>
            </a:r>
          </a:p>
          <a:p>
            <a:pPr>
              <a:spcAft>
                <a:spcPts val="1000"/>
              </a:spcAft>
            </a:pPr>
            <a:endParaRPr lang="en-GB" sz="2000" b="1">
              <a:solidFill>
                <a:srgbClr val="002060"/>
              </a:solidFill>
              <a:latin typeface="Myriad Pro Light" panose="020B0403030403020204" pitchFamily="34" charset="0"/>
              <a:ea typeface="+mn-lt"/>
              <a:cs typeface="+mn-lt"/>
            </a:endParaRPr>
          </a:p>
          <a:p>
            <a:pPr>
              <a:spcAft>
                <a:spcPts val="1000"/>
              </a:spcAft>
            </a:pPr>
            <a:endParaRPr lang="en-GB" sz="2000" b="1">
              <a:solidFill>
                <a:srgbClr val="002060"/>
              </a:solidFill>
              <a:latin typeface="Myriad Pro Light" panose="020B0403030403020204" pitchFamily="34" charset="0"/>
              <a:ea typeface="+mn-lt"/>
              <a:cs typeface="+mn-lt"/>
            </a:endParaRPr>
          </a:p>
          <a:p>
            <a:pPr>
              <a:spcAft>
                <a:spcPts val="1000"/>
              </a:spcAft>
            </a:pPr>
            <a:endParaRPr lang="en-GB" sz="2000" b="1">
              <a:solidFill>
                <a:srgbClr val="002060"/>
              </a:solidFill>
              <a:latin typeface="Myriad Pro Light" panose="020B0403030403020204" pitchFamily="34" charset="0"/>
              <a:ea typeface="+mn-lt"/>
              <a:cs typeface="+mn-lt"/>
            </a:endParaRPr>
          </a:p>
          <a:p>
            <a:pPr>
              <a:spcAft>
                <a:spcPts val="1000"/>
              </a:spcAft>
            </a:pPr>
            <a:r>
              <a:rPr lang="en-GB" sz="2000" b="1">
                <a:solidFill>
                  <a:srgbClr val="002060"/>
                </a:solidFill>
                <a:latin typeface="Myriad Pro Light" panose="020B0403030403020204" pitchFamily="34" charset="0"/>
                <a:ea typeface="+mn-lt"/>
                <a:cs typeface="+mn-lt"/>
              </a:rPr>
              <a:t>BA (HONS) GOLF CLUB MANAGEMENT </a:t>
            </a:r>
            <a:endParaRPr lang="en-US"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The Golf Club Management degree is a unique programme that has been designed to meet the needs of the contemporary golf club business. It is delivered by Cornwall College in partnership with the GCMA and Colt Mackenzie McNair. </a:t>
            </a:r>
            <a:endParaRPr lang="en-GB"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It is suitable for aspiring managers looking to start their golf club management journey as well as existing managers looking to take their next career step and builds on the L5 Diploma in Golf Club Management. </a:t>
            </a:r>
            <a:endParaRPr lang="en-GB" sz="2000" b="1">
              <a:solidFill>
                <a:srgbClr val="002060"/>
              </a:solidFill>
              <a:latin typeface="Myriad Pro Light" panose="020B0403030403020204" pitchFamily="34" charset="0"/>
            </a:endParaRPr>
          </a:p>
          <a:p>
            <a:pPr>
              <a:spcAft>
                <a:spcPts val="1000"/>
              </a:spcAft>
            </a:pPr>
            <a:r>
              <a:rPr lang="en-GB" sz="2000" b="1">
                <a:solidFill>
                  <a:srgbClr val="002060"/>
                </a:solidFill>
                <a:latin typeface="Myriad Pro Light" panose="020B0403030403020204" pitchFamily="34" charset="0"/>
                <a:ea typeface="+mn-lt"/>
                <a:cs typeface="+mn-lt"/>
              </a:rPr>
              <a:t>For more information – </a:t>
            </a:r>
            <a:r>
              <a:rPr lang="en-GB" sz="2000" b="1">
                <a:solidFill>
                  <a:srgbClr val="002060"/>
                </a:solidFill>
                <a:latin typeface="Myriad Pro Light" panose="020B0403030403020204" pitchFamily="34" charset="0"/>
                <a:ea typeface="+mn-lt"/>
                <a:cs typeface="+mn-lt"/>
                <a:hlinkClick r:id="rId5">
                  <a:extLst>
                    <a:ext uri="{A12FA001-AC4F-418D-AE19-62706E023703}">
                      <ahyp:hlinkClr xmlns:ahyp="http://schemas.microsoft.com/office/drawing/2018/hyperlinkcolor" val="tx"/>
                    </a:ext>
                  </a:extLst>
                </a:hlinkClick>
              </a:rPr>
              <a:t>click here.</a:t>
            </a:r>
            <a:endParaRPr lang="en-GB" sz="2000" b="1">
              <a:solidFill>
                <a:srgbClr val="002060"/>
              </a:solidFill>
              <a:latin typeface="Myriad Pro Light" panose="020B0403030403020204" pitchFamily="34" charset="0"/>
            </a:endParaRPr>
          </a:p>
        </p:txBody>
      </p:sp>
      <p:sp>
        <p:nvSpPr>
          <p:cNvPr id="10" name="EDUCATE   |   INSPIRE   |   REPRESENT">
            <a:extLst>
              <a:ext uri="{FF2B5EF4-FFF2-40B4-BE49-F238E27FC236}">
                <a16:creationId xmlns:a16="http://schemas.microsoft.com/office/drawing/2014/main" id="{24F94C0D-8F36-294B-8B94-5FC5D755163C}"/>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549CDE1-15EC-DF47-8A27-31A9B60E75EE}"/>
              </a:ext>
            </a:extLst>
          </p:cNvPr>
          <p:cNvSpPr/>
          <p:nvPr/>
        </p:nvSpPr>
        <p:spPr>
          <a:xfrm>
            <a:off x="-521817" y="3243908"/>
            <a:ext cx="10797234" cy="488595"/>
          </a:xfrm>
          <a:prstGeom prst="rect">
            <a:avLst/>
          </a:prstGeom>
          <a:noFill/>
          <a:ln w="3175" cap="flat">
            <a:solidFill>
              <a:schemeClr val="bg1"/>
            </a:solidFill>
            <a:miter lim="400000"/>
          </a:ln>
          <a:effectLst>
            <a:outerShdw blurRad="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marL="0" marR="0" indent="0" algn="ctr" defTabSz="778933" rtl="0" fontAlgn="auto" latinLnBrk="0" hangingPunct="0">
              <a:lnSpc>
                <a:spcPct val="100000"/>
              </a:lnSpc>
              <a:spcBef>
                <a:spcPts val="0"/>
              </a:spcBef>
              <a:spcAft>
                <a:spcPts val="0"/>
              </a:spcAft>
              <a:buClrTx/>
              <a:buSzTx/>
              <a:buFontTx/>
              <a:buNone/>
              <a:tabLst/>
            </a:pPr>
            <a:endParaRPr kumimoji="0" lang="en-US" sz="2800" b="1" u="none" strike="noStrike" cap="none" spc="0" normalizeH="0" baseline="0">
              <a:ln>
                <a:noFill/>
              </a:ln>
              <a:solidFill>
                <a:srgbClr val="FFFFFF"/>
              </a:solidFill>
              <a:effectLst/>
              <a:uFillTx/>
              <a:latin typeface="Myriad Pro Light" panose="020B0603030403020204" pitchFamily="34" charset="0"/>
              <a:sym typeface="Helvetica Light"/>
            </a:endParaRPr>
          </a:p>
        </p:txBody>
      </p:sp>
      <p:pic>
        <p:nvPicPr>
          <p:cNvPr id="204"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206" name="PROFESSIONAL DEVELOPMENT &amp; EDUCATION"/>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a:solidFill>
                  <a:srgbClr val="FFFFFF"/>
                </a:solidFill>
                <a:latin typeface="Avenir Next Ultra Light"/>
                <a:ea typeface="Avenir Next Ultra Light"/>
                <a:cs typeface="Avenir Next Ultra Light"/>
                <a:sym typeface="Avenir Next Ultra Light"/>
              </a:defRPr>
            </a:lvl1pPr>
          </a:lstStyle>
          <a:p>
            <a:pPr algn="ctr">
              <a:lnSpc>
                <a:spcPct val="100000"/>
              </a:lnSpc>
            </a:pPr>
            <a:r>
              <a:rPr lang="en-GB" sz="5300" b="1">
                <a:latin typeface="Myriad Pro Light" panose="020B0403030403020204" pitchFamily="34" charset="0"/>
              </a:rPr>
              <a:t>PROFESSIONAL DEVELOPMENT &amp; EDUCATION</a:t>
            </a:r>
          </a:p>
        </p:txBody>
      </p:sp>
      <p:pic>
        <p:nvPicPr>
          <p:cNvPr id="1026" name="Picture 2">
            <a:extLst>
              <a:ext uri="{FF2B5EF4-FFF2-40B4-BE49-F238E27FC236}">
                <a16:creationId xmlns:a16="http://schemas.microsoft.com/office/drawing/2014/main" id="{E580DF6B-0526-45AC-A9A6-1DCD084FD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87900" y="-1349375"/>
            <a:ext cx="28575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7AEA22-2B89-41E4-88BC-53B9C3202EF0}"/>
              </a:ext>
            </a:extLst>
          </p:cNvPr>
          <p:cNvSpPr txBox="1"/>
          <p:nvPr/>
        </p:nvSpPr>
        <p:spPr>
          <a:xfrm>
            <a:off x="776679" y="5355152"/>
            <a:ext cx="8349080" cy="190949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a:lnSpc>
                <a:spcPct val="107000"/>
              </a:lnSpc>
              <a:spcAft>
                <a:spcPts val="800"/>
              </a:spcAft>
            </a:pPr>
            <a:r>
              <a:rPr lang="en-GB" sz="2000" b="1">
                <a:solidFill>
                  <a:schemeClr val="bg1"/>
                </a:solidFill>
                <a:latin typeface="Myriad Pro Light" panose="020B0403030403020204" pitchFamily="34" charset="0"/>
                <a:ea typeface="Calibri" panose="020F0502020204030204" pitchFamily="34" charset="0"/>
                <a:cs typeface="Calibri" panose="020F0502020204030204" pitchFamily="34" charset="0"/>
              </a:rPr>
              <a:t>GCMA SKILLGATE INFINITY </a:t>
            </a:r>
          </a:p>
          <a:p>
            <a:pPr>
              <a:lnSpc>
                <a:spcPct val="107000"/>
              </a:lnSpc>
              <a:spcAft>
                <a:spcPts val="800"/>
              </a:spcAft>
            </a:pPr>
            <a:r>
              <a:rPr lang="en-GB" sz="2000" err="1">
                <a:solidFill>
                  <a:schemeClr val="bg1"/>
                </a:solidFill>
                <a:latin typeface="Myriad Pro Light" panose="020B0403030403020204" pitchFamily="34" charset="0"/>
                <a:ea typeface="Calibri" panose="020F0502020204030204" pitchFamily="34" charset="0"/>
                <a:cs typeface="Calibri"/>
              </a:rPr>
              <a:t>SkillGate</a:t>
            </a:r>
            <a:r>
              <a:rPr lang="en-GB" sz="2000">
                <a:solidFill>
                  <a:schemeClr val="bg1"/>
                </a:solidFill>
                <a:latin typeface="Myriad Pro Light" panose="020B0403030403020204" pitchFamily="34" charset="0"/>
                <a:ea typeface="Calibri" panose="020F0502020204030204" pitchFamily="34" charset="0"/>
                <a:cs typeface="Calibri"/>
              </a:rPr>
              <a:t> is an integral part of our commitment to your professional and personal development. </a:t>
            </a:r>
            <a:r>
              <a:rPr lang="en-GB" sz="2000" err="1">
                <a:solidFill>
                  <a:schemeClr val="bg1"/>
                </a:solidFill>
                <a:latin typeface="Myriad Pro Light" panose="020B0403030403020204" pitchFamily="34" charset="0"/>
                <a:ea typeface="Calibri" panose="020F0502020204030204" pitchFamily="34" charset="0"/>
                <a:cs typeface="Calibri" panose="020F0502020204030204" pitchFamily="34" charset="0"/>
              </a:rPr>
              <a:t>SkillGate</a:t>
            </a:r>
            <a:r>
              <a:rPr lang="en-GB" sz="2000">
                <a:solidFill>
                  <a:schemeClr val="bg1"/>
                </a:solidFill>
                <a:latin typeface="Myriad Pro Light" panose="020B0403030403020204" pitchFamily="34" charset="0"/>
                <a:ea typeface="Calibri" panose="020F0502020204030204" pitchFamily="34" charset="0"/>
                <a:cs typeface="Calibri" panose="020F0502020204030204" pitchFamily="34" charset="0"/>
              </a:rPr>
              <a:t> is an online learning platform where Members gain FREE access, via the GCMA website or the </a:t>
            </a:r>
            <a:r>
              <a:rPr lang="en-GB" sz="2000" err="1">
                <a:solidFill>
                  <a:schemeClr val="bg1"/>
                </a:solidFill>
                <a:latin typeface="Myriad Pro Light" panose="020B0403030403020204" pitchFamily="34" charset="0"/>
                <a:ea typeface="Calibri" panose="020F0502020204030204" pitchFamily="34" charset="0"/>
                <a:cs typeface="Calibri" panose="020F0502020204030204" pitchFamily="34" charset="0"/>
              </a:rPr>
              <a:t>SkillGate</a:t>
            </a:r>
            <a:r>
              <a:rPr lang="en-GB" sz="2000">
                <a:solidFill>
                  <a:schemeClr val="bg1"/>
                </a:solidFill>
                <a:latin typeface="Myriad Pro Light" panose="020B0403030403020204" pitchFamily="34" charset="0"/>
                <a:ea typeface="Calibri" panose="020F0502020204030204" pitchFamily="34" charset="0"/>
                <a:cs typeface="Calibri" panose="020F0502020204030204" pitchFamily="34" charset="0"/>
              </a:rPr>
              <a:t> app, to over 1,000 courses – ranging from 30-minute tutorials to full certificates.</a:t>
            </a:r>
            <a:endParaRPr lang="en-GB" sz="2000">
              <a:solidFill>
                <a:schemeClr val="bg1"/>
              </a:solidFill>
              <a:effectLst/>
              <a:latin typeface="Myriad Pro Light" panose="020B040303040302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43C20B7-3116-854C-AD5D-28C466790348}"/>
              </a:ext>
            </a:extLst>
          </p:cNvPr>
          <p:cNvSpPr/>
          <p:nvPr/>
        </p:nvSpPr>
        <p:spPr>
          <a:xfrm>
            <a:off x="776679" y="7457371"/>
            <a:ext cx="8456282" cy="421654"/>
          </a:xfrm>
          <a:prstGeom prst="rect">
            <a:avLst/>
          </a:prstGeom>
        </p:spPr>
        <p:txBody>
          <a:bodyPr wrap="square">
            <a:spAutoFit/>
          </a:bodyPr>
          <a:lstStyle/>
          <a:p>
            <a:pPr>
              <a:lnSpc>
                <a:spcPct val="107000"/>
              </a:lnSpc>
              <a:spcAft>
                <a:spcPts val="800"/>
              </a:spcAft>
            </a:pPr>
            <a:r>
              <a:rPr lang="en-GB" sz="2000" b="1">
                <a:solidFill>
                  <a:schemeClr val="bg1"/>
                </a:solidFill>
                <a:latin typeface="Myriad Pro Light" panose="020B0403030403020204" pitchFamily="34" charset="0"/>
                <a:ea typeface="Calibri" panose="020F0502020204030204" pitchFamily="34" charset="0"/>
                <a:cs typeface="Calibri" panose="020F0502020204030204" pitchFamily="34" charset="0"/>
              </a:rPr>
              <a:t>Topics and learning opportunities include:</a:t>
            </a:r>
            <a:endParaRPr lang="en-GB" sz="2000" b="1">
              <a:solidFill>
                <a:schemeClr val="bg1"/>
              </a:solidFill>
              <a:latin typeface="Myriad Pro Light" panose="020B040303040302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7779A235-CCBA-1746-BCAF-532C174DFA98}"/>
              </a:ext>
            </a:extLst>
          </p:cNvPr>
          <p:cNvSpPr/>
          <p:nvPr/>
        </p:nvSpPr>
        <p:spPr>
          <a:xfrm>
            <a:off x="1478938" y="8103029"/>
            <a:ext cx="8274662" cy="2682529"/>
          </a:xfrm>
          <a:prstGeom prst="rect">
            <a:avLst/>
          </a:prstGeom>
        </p:spPr>
        <p:txBody>
          <a:bodyPr wrap="square" numCol="2" spcCol="360000">
            <a:spAutoFit/>
          </a:bodyPr>
          <a:lstStyle/>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Achieve Your Potential</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Better Communication</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Develop Your Talents</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Finance</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IT Skills</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Managing Business</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Managing People</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Remote Working</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Sales and Service</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Wellbeing</a:t>
            </a:r>
          </a:p>
          <a:p>
            <a:pPr marL="342900" indent="-342900" algn="l">
              <a:spcAft>
                <a:spcPts val="1000"/>
              </a:spcAft>
              <a:buFont typeface="Arial" panose="020B0604020202020204" pitchFamily="34" charset="0"/>
              <a:buChar char="•"/>
            </a:pPr>
            <a:r>
              <a:rPr lang="en-GB" sz="2000" b="1">
                <a:solidFill>
                  <a:schemeClr val="bg1"/>
                </a:solidFill>
                <a:latin typeface="Myriad Pro Light" panose="020B0403030403020204" pitchFamily="34" charset="0"/>
              </a:rPr>
              <a:t>Written English</a:t>
            </a:r>
          </a:p>
        </p:txBody>
      </p:sp>
      <p:sp>
        <p:nvSpPr>
          <p:cNvPr id="11" name="EDUCATE   |   INSPIRE   |   REPRESENT">
            <a:extLst>
              <a:ext uri="{FF2B5EF4-FFF2-40B4-BE49-F238E27FC236}">
                <a16:creationId xmlns:a16="http://schemas.microsoft.com/office/drawing/2014/main" id="{7E5596A9-9334-D44A-8C53-7AF0331D0121}"/>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5" name="Picture 4" descr="A picture containing text, clipart&#10;&#10;Description automatically generated">
            <a:extLst>
              <a:ext uri="{FF2B5EF4-FFF2-40B4-BE49-F238E27FC236}">
                <a16:creationId xmlns:a16="http://schemas.microsoft.com/office/drawing/2014/main" id="{D9303DF1-F6EB-554D-BAD3-7D887BBF24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3275" y="4028405"/>
            <a:ext cx="3067050" cy="1047750"/>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209"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210" name="PROFESSIONAL DEVELOPMENT &amp; EDUCATION"/>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a:solidFill>
                  <a:schemeClr val="accent1">
                    <a:hueOff val="273562"/>
                    <a:satOff val="2937"/>
                    <a:lumOff val="-22233"/>
                  </a:schemeClr>
                </a:solidFill>
                <a:latin typeface="Avenir Next Ultra Light"/>
                <a:ea typeface="Avenir Next Ultra Light"/>
                <a:cs typeface="Avenir Next Ultra Light"/>
                <a:sym typeface="Avenir Next Ultra Light"/>
              </a:defRPr>
            </a:lvl1pPr>
          </a:lstStyle>
          <a:p>
            <a:pPr algn="ctr">
              <a:lnSpc>
                <a:spcPct val="100000"/>
              </a:lnSpc>
            </a:pPr>
            <a:r>
              <a:rPr lang="en-GB" sz="5300" b="1" spc="600">
                <a:solidFill>
                  <a:srgbClr val="002060"/>
                </a:solidFill>
                <a:latin typeface="Myriad Pro Light" panose="020B0403030403020204" pitchFamily="34" charset="0"/>
              </a:rPr>
              <a:t>GCMA  </a:t>
            </a:r>
          </a:p>
          <a:p>
            <a:pPr algn="ctr">
              <a:lnSpc>
                <a:spcPct val="100000"/>
              </a:lnSpc>
            </a:pPr>
            <a:r>
              <a:rPr lang="en-GB" sz="5300" b="1" spc="600">
                <a:solidFill>
                  <a:srgbClr val="002060"/>
                </a:solidFill>
                <a:latin typeface="Myriad Pro Light" panose="020B0403030403020204" pitchFamily="34" charset="0"/>
              </a:rPr>
              <a:t>WEBINAR SERIES</a:t>
            </a:r>
            <a:endParaRPr sz="5300" b="1" spc="600">
              <a:solidFill>
                <a:srgbClr val="002060"/>
              </a:solidFill>
              <a:latin typeface="Myriad Pro Light" panose="020B0403030403020204" pitchFamily="34" charset="0"/>
            </a:endParaRPr>
          </a:p>
        </p:txBody>
      </p:sp>
      <p:pic>
        <p:nvPicPr>
          <p:cNvPr id="212" name="GCMA_Inspire_Logo.png" descr="GCMA_Inspire_Logo.png"/>
          <p:cNvPicPr>
            <a:picLocks noChangeAspect="1"/>
          </p:cNvPicPr>
          <p:nvPr/>
        </p:nvPicPr>
        <p:blipFill>
          <a:blip r:embed="rId3"/>
          <a:stretch>
            <a:fillRect/>
          </a:stretch>
        </p:blipFill>
        <p:spPr>
          <a:xfrm>
            <a:off x="3609549" y="2579399"/>
            <a:ext cx="2534502" cy="1115097"/>
          </a:xfrm>
          <a:prstGeom prst="rect">
            <a:avLst/>
          </a:prstGeom>
          <a:ln w="3175">
            <a:miter lim="400000"/>
          </a:ln>
        </p:spPr>
      </p:pic>
      <p:sp>
        <p:nvSpPr>
          <p:cNvPr id="7" name="GCMA INSPIRE – Personal Development and Wellbeing…">
            <a:extLst>
              <a:ext uri="{FF2B5EF4-FFF2-40B4-BE49-F238E27FC236}">
                <a16:creationId xmlns:a16="http://schemas.microsoft.com/office/drawing/2014/main" id="{07555AA9-A2A2-464F-832A-1904E7AE45A7}"/>
              </a:ext>
            </a:extLst>
          </p:cNvPr>
          <p:cNvSpPr txBox="1"/>
          <p:nvPr/>
        </p:nvSpPr>
        <p:spPr>
          <a:xfrm>
            <a:off x="702260" y="3717396"/>
            <a:ext cx="8203996" cy="70031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575" tIns="28575" rIns="28575" bIns="28575" anchor="ctr">
            <a:spAutoFit/>
          </a:bodyPr>
          <a:lstStyle/>
          <a:p>
            <a:pPr defTabSz="457200">
              <a:lnSpc>
                <a:spcPct val="110000"/>
              </a:lnSpc>
              <a:spcAft>
                <a:spcPts val="1000"/>
              </a:spcAft>
              <a:defRPr sz="1800">
                <a:latin typeface="Avenir Next Ultra Light"/>
                <a:ea typeface="Avenir Next Ultra Light"/>
                <a:cs typeface="Avenir Next Ultra Light"/>
                <a:sym typeface="Avenir Next Ultra Light"/>
              </a:defRPr>
            </a:pPr>
            <a:r>
              <a:rPr sz="2000" b="1">
                <a:solidFill>
                  <a:srgbClr val="002060"/>
                </a:solidFill>
                <a:latin typeface="Myriad Pro Light" panose="020B0403030403020204" pitchFamily="34" charset="0"/>
              </a:rPr>
              <a:t>Regular webinars and presentations, covering a wide range of topics </a:t>
            </a:r>
            <a:r>
              <a:rPr lang="en-GB" sz="2000" b="1">
                <a:solidFill>
                  <a:srgbClr val="002060"/>
                </a:solidFill>
                <a:latin typeface="Myriad Pro Light" panose="020B0403030403020204" pitchFamily="34" charset="0"/>
              </a:rPr>
              <a:t>including</a:t>
            </a:r>
            <a:r>
              <a:rPr sz="2000" b="1">
                <a:solidFill>
                  <a:srgbClr val="002060"/>
                </a:solidFill>
                <a:latin typeface="Myriad Pro Light" panose="020B0403030403020204" pitchFamily="34" charset="0"/>
              </a:rPr>
              <a:t> principles of leadership, emotional intelligence and team building</a:t>
            </a:r>
            <a:r>
              <a:rPr lang="en-GB" sz="2000" b="1">
                <a:solidFill>
                  <a:srgbClr val="002060"/>
                </a:solidFill>
                <a:latin typeface="Myriad Pro Light" panose="020B0403030403020204" pitchFamily="34" charset="0"/>
              </a:rPr>
              <a:t>.</a:t>
            </a: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r>
              <a:rPr lang="en-GB" sz="2000" b="1">
                <a:solidFill>
                  <a:srgbClr val="002060"/>
                </a:solidFill>
                <a:latin typeface="Myriad Pro Light" panose="020B0403030403020204" pitchFamily="34" charset="0"/>
              </a:rPr>
              <a:t>A library of technical and business skills webinars and interviews with our Business Partners and education collaborators. covering the key aspects of day to day Golf Club Management. </a:t>
            </a: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lnSpc>
                <a:spcPct val="110000"/>
              </a:lnSpc>
              <a:spcAft>
                <a:spcPts val="1000"/>
              </a:spcAft>
              <a:defRPr sz="1800">
                <a:latin typeface="Avenir Next Ultra Light"/>
                <a:ea typeface="Avenir Next Ultra Light"/>
                <a:cs typeface="Avenir Next Ultra Light"/>
                <a:sym typeface="Avenir Next Ultra Light"/>
              </a:defRPr>
            </a:pPr>
            <a:endParaRPr lang="en-GB" sz="2000" b="1">
              <a:solidFill>
                <a:srgbClr val="002060"/>
              </a:solidFill>
              <a:latin typeface="Myriad Pro Light" panose="020B0403030403020204" pitchFamily="34" charset="0"/>
            </a:endParaRPr>
          </a:p>
          <a:p>
            <a:pPr defTabSz="457200">
              <a:spcAft>
                <a:spcPts val="1000"/>
              </a:spcAft>
              <a:defRPr sz="1800">
                <a:latin typeface="Avenir Next Ultra Light"/>
                <a:ea typeface="Avenir Next Ultra Light"/>
                <a:cs typeface="Avenir Next Ultra Light"/>
                <a:sym typeface="Avenir Next Ultra Light"/>
              </a:defRPr>
            </a:pPr>
            <a:r>
              <a:rPr lang="en-GB" sz="2000" b="1">
                <a:solidFill>
                  <a:srgbClr val="002060"/>
                </a:solidFill>
                <a:latin typeface="Myriad Pro Light" panose="020B0403030403020204" pitchFamily="34" charset="0"/>
              </a:rPr>
              <a:t>Live webinars, online discussions and Q&amp;As tackling the major issues of the day within the golf industry.  We put the most accurate and up-to-date information in front of our Members, delivered by Industry leaders.</a:t>
            </a:r>
          </a:p>
        </p:txBody>
      </p:sp>
      <p:pic>
        <p:nvPicPr>
          <p:cNvPr id="8" name="GCMA_Hot_Topics_Logo.png" descr="GCMA_Hot_Topics_Logo.png">
            <a:extLst>
              <a:ext uri="{FF2B5EF4-FFF2-40B4-BE49-F238E27FC236}">
                <a16:creationId xmlns:a16="http://schemas.microsoft.com/office/drawing/2014/main" id="{FB38DB25-59E4-44A7-945A-AB5A8D5C252A}"/>
              </a:ext>
            </a:extLst>
          </p:cNvPr>
          <p:cNvPicPr>
            <a:picLocks noChangeAspect="1"/>
          </p:cNvPicPr>
          <p:nvPr/>
        </p:nvPicPr>
        <p:blipFill>
          <a:blip r:embed="rId4"/>
          <a:stretch>
            <a:fillRect/>
          </a:stretch>
        </p:blipFill>
        <p:spPr>
          <a:xfrm>
            <a:off x="3515812" y="8074397"/>
            <a:ext cx="2721976" cy="1197579"/>
          </a:xfrm>
          <a:prstGeom prst="rect">
            <a:avLst/>
          </a:prstGeom>
          <a:ln w="3175">
            <a:miter lim="400000"/>
          </a:ln>
        </p:spPr>
      </p:pic>
      <p:pic>
        <p:nvPicPr>
          <p:cNvPr id="9" name="GCMA_Know_How_Logo.png" descr="GCMA_Know_How_Logo.png">
            <a:extLst>
              <a:ext uri="{FF2B5EF4-FFF2-40B4-BE49-F238E27FC236}">
                <a16:creationId xmlns:a16="http://schemas.microsoft.com/office/drawing/2014/main" id="{32BE73B9-2AD4-405E-B75A-1E5C70FDDBAE}"/>
              </a:ext>
            </a:extLst>
          </p:cNvPr>
          <p:cNvPicPr>
            <a:picLocks noChangeAspect="1"/>
          </p:cNvPicPr>
          <p:nvPr/>
        </p:nvPicPr>
        <p:blipFill>
          <a:blip r:embed="rId5"/>
          <a:stretch>
            <a:fillRect/>
          </a:stretch>
        </p:blipFill>
        <p:spPr>
          <a:xfrm>
            <a:off x="3515812" y="5130056"/>
            <a:ext cx="2721976" cy="1197579"/>
          </a:xfrm>
          <a:prstGeom prst="rect">
            <a:avLst/>
          </a:prstGeom>
          <a:ln w="3175">
            <a:miter lim="400000"/>
          </a:ln>
        </p:spPr>
      </p:pic>
      <p:sp>
        <p:nvSpPr>
          <p:cNvPr id="10" name="EDUCATE   |   INSPIRE   |   REPRESENT">
            <a:extLst>
              <a:ext uri="{FF2B5EF4-FFF2-40B4-BE49-F238E27FC236}">
                <a16:creationId xmlns:a16="http://schemas.microsoft.com/office/drawing/2014/main" id="{56BC1DDD-B78E-8F4E-B45A-1D7D6DD76F9A}"/>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223"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224" name="GCMA BUSINESS…"/>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numCol="1"/>
          <a:lstStyle/>
          <a:p>
            <a:pPr defTabSz="890209">
              <a:defRPr>
                <a:solidFill>
                  <a:schemeClr val="accent1">
                    <a:hueOff val="273562"/>
                    <a:satOff val="2937"/>
                    <a:lumOff val="-22233"/>
                  </a:schemeClr>
                </a:solidFill>
                <a:latin typeface="Avenir Next Ultra Light"/>
                <a:ea typeface="Avenir Next Ultra Light"/>
                <a:cs typeface="Avenir Next Ultra Light"/>
                <a:sym typeface="Avenir Next Ultra Light"/>
              </a:defRPr>
            </a:pPr>
            <a:r>
              <a:rPr sz="5300" b="1">
                <a:solidFill>
                  <a:srgbClr val="002060"/>
                </a:solidFill>
                <a:latin typeface="Myriad Pro Light" panose="020B0403030403020204" pitchFamily="34" charset="0"/>
              </a:rPr>
              <a:t>GCMA </a:t>
            </a:r>
            <a:r>
              <a:rPr sz="5300" b="1" spc="600">
                <a:solidFill>
                  <a:srgbClr val="002060"/>
                </a:solidFill>
                <a:latin typeface="Myriad Pro Light" panose="020B0403030403020204" pitchFamily="34" charset="0"/>
              </a:rPr>
              <a:t>BUSINESS</a:t>
            </a:r>
          </a:p>
          <a:p>
            <a:pPr defTabSz="890209">
              <a:defRPr>
                <a:solidFill>
                  <a:schemeClr val="accent1">
                    <a:hueOff val="273562"/>
                    <a:satOff val="2937"/>
                    <a:lumOff val="-22233"/>
                  </a:schemeClr>
                </a:solidFill>
                <a:latin typeface="Avenir Next Ultra Light"/>
                <a:ea typeface="Avenir Next Ultra Light"/>
                <a:cs typeface="Avenir Next Ultra Light"/>
                <a:sym typeface="Avenir Next Ultra Light"/>
              </a:defRPr>
            </a:pPr>
            <a:r>
              <a:rPr sz="5300" b="1">
                <a:solidFill>
                  <a:srgbClr val="002060"/>
                </a:solidFill>
                <a:latin typeface="Myriad Pro Light" panose="020B0403030403020204" pitchFamily="34" charset="0"/>
              </a:rPr>
              <a:t>PARTNERSHIPS</a:t>
            </a:r>
          </a:p>
        </p:txBody>
      </p:sp>
      <p:pic>
        <p:nvPicPr>
          <p:cNvPr id="225" name="Image" descr="Image">
            <a:hlinkClick r:id="rId3"/>
          </p:cNvPr>
          <p:cNvPicPr>
            <a:picLocks noChangeAspect="1"/>
          </p:cNvPicPr>
          <p:nvPr/>
        </p:nvPicPr>
        <p:blipFill>
          <a:blip r:embed="rId4"/>
          <a:stretch>
            <a:fillRect/>
          </a:stretch>
        </p:blipFill>
        <p:spPr>
          <a:xfrm>
            <a:off x="5388556" y="2740071"/>
            <a:ext cx="3664127" cy="689900"/>
          </a:xfrm>
          <a:prstGeom prst="rect">
            <a:avLst/>
          </a:prstGeom>
          <a:ln w="3175">
            <a:miter lim="400000"/>
          </a:ln>
        </p:spPr>
      </p:pic>
      <p:pic>
        <p:nvPicPr>
          <p:cNvPr id="226" name="Image" descr="Image">
            <a:hlinkClick r:id="rId5"/>
          </p:cNvPr>
          <p:cNvPicPr>
            <a:picLocks noChangeAspect="1"/>
          </p:cNvPicPr>
          <p:nvPr/>
        </p:nvPicPr>
        <p:blipFill>
          <a:blip r:embed="rId6"/>
          <a:stretch>
            <a:fillRect/>
          </a:stretch>
        </p:blipFill>
        <p:spPr>
          <a:xfrm>
            <a:off x="699665" y="2774763"/>
            <a:ext cx="2999959" cy="1044039"/>
          </a:xfrm>
          <a:prstGeom prst="rect">
            <a:avLst/>
          </a:prstGeom>
          <a:ln w="3175">
            <a:miter lim="400000"/>
          </a:ln>
        </p:spPr>
      </p:pic>
      <p:pic>
        <p:nvPicPr>
          <p:cNvPr id="227" name="Image" descr="Image">
            <a:hlinkClick r:id="rId7"/>
          </p:cNvPr>
          <p:cNvPicPr>
            <a:picLocks noChangeAspect="1"/>
          </p:cNvPicPr>
          <p:nvPr/>
        </p:nvPicPr>
        <p:blipFill>
          <a:blip r:embed="rId8"/>
          <a:srcRect l="24920" t="11888" r="24920" b="20948"/>
          <a:stretch>
            <a:fillRect/>
          </a:stretch>
        </p:blipFill>
        <p:spPr>
          <a:xfrm>
            <a:off x="6260658" y="9299496"/>
            <a:ext cx="1885935" cy="1358693"/>
          </a:xfrm>
          <a:prstGeom prst="rect">
            <a:avLst/>
          </a:prstGeom>
          <a:ln w="3175">
            <a:miter lim="400000"/>
          </a:ln>
        </p:spPr>
      </p:pic>
      <p:pic>
        <p:nvPicPr>
          <p:cNvPr id="229" name="Image" descr="Image">
            <a:hlinkClick r:id="rId9"/>
          </p:cNvPr>
          <p:cNvPicPr>
            <a:picLocks noChangeAspect="1"/>
          </p:cNvPicPr>
          <p:nvPr/>
        </p:nvPicPr>
        <p:blipFill>
          <a:blip r:embed="rId10"/>
          <a:stretch>
            <a:fillRect/>
          </a:stretch>
        </p:blipFill>
        <p:spPr>
          <a:xfrm>
            <a:off x="4185702" y="9332684"/>
            <a:ext cx="1202854" cy="1232191"/>
          </a:xfrm>
          <a:prstGeom prst="rect">
            <a:avLst/>
          </a:prstGeom>
          <a:ln w="3175">
            <a:miter lim="400000"/>
          </a:ln>
        </p:spPr>
      </p:pic>
      <p:pic>
        <p:nvPicPr>
          <p:cNvPr id="234" name="Sports Publications Logo.pdf" descr="Sports Publications Logo.pdf">
            <a:hlinkClick r:id="rId11"/>
          </p:cNvPr>
          <p:cNvPicPr>
            <a:picLocks noChangeAspect="1"/>
          </p:cNvPicPr>
          <p:nvPr/>
        </p:nvPicPr>
        <p:blipFill>
          <a:blip r:embed="rId12"/>
          <a:stretch>
            <a:fillRect/>
          </a:stretch>
        </p:blipFill>
        <p:spPr>
          <a:xfrm>
            <a:off x="1201197" y="4438735"/>
            <a:ext cx="2177649" cy="833514"/>
          </a:xfrm>
          <a:prstGeom prst="rect">
            <a:avLst/>
          </a:prstGeom>
          <a:ln w="3175">
            <a:miter lim="400000"/>
          </a:ln>
        </p:spPr>
      </p:pic>
      <p:pic>
        <p:nvPicPr>
          <p:cNvPr id="13" name="Picture 12" descr="Logo&#10;&#10;Description automatically generated">
            <a:extLst>
              <a:ext uri="{FF2B5EF4-FFF2-40B4-BE49-F238E27FC236}">
                <a16:creationId xmlns:a16="http://schemas.microsoft.com/office/drawing/2014/main" id="{7E0C6852-ED53-46E5-8802-CCD2F38C112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086" y="9376067"/>
            <a:ext cx="2248871" cy="1358693"/>
          </a:xfrm>
          <a:prstGeom prst="rect">
            <a:avLst/>
          </a:prstGeom>
        </p:spPr>
      </p:pic>
      <p:sp>
        <p:nvSpPr>
          <p:cNvPr id="15" name="EDUCATE   |   INSPIRE   |   REPRESENT">
            <a:extLst>
              <a:ext uri="{FF2B5EF4-FFF2-40B4-BE49-F238E27FC236}">
                <a16:creationId xmlns:a16="http://schemas.microsoft.com/office/drawing/2014/main" id="{259387AA-8C82-C14F-B78A-2DC5ED1D0AC4}"/>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16" name="Picture 15" descr="Shape&#10;&#10;Description automatically generated with medium confidence">
            <a:extLst>
              <a:ext uri="{FF2B5EF4-FFF2-40B4-BE49-F238E27FC236}">
                <a16:creationId xmlns:a16="http://schemas.microsoft.com/office/drawing/2014/main" id="{67D50D05-B651-464A-9E0C-0D89EF7D5D2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697205" y="3705612"/>
            <a:ext cx="2966788" cy="2235772"/>
          </a:xfrm>
          <a:prstGeom prst="rect">
            <a:avLst/>
          </a:prstGeom>
        </p:spPr>
      </p:pic>
      <p:pic>
        <p:nvPicPr>
          <p:cNvPr id="18" name="Picture 17" descr="Logo&#10;&#10;Description automatically generated">
            <a:extLst>
              <a:ext uri="{FF2B5EF4-FFF2-40B4-BE49-F238E27FC236}">
                <a16:creationId xmlns:a16="http://schemas.microsoft.com/office/drawing/2014/main" id="{C8FB11C1-EDDD-7048-871F-EE2351F8712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580129" y="6107788"/>
            <a:ext cx="3231303" cy="1323329"/>
          </a:xfrm>
          <a:prstGeom prst="rect">
            <a:avLst/>
          </a:prstGeom>
        </p:spPr>
      </p:pic>
      <p:pic>
        <p:nvPicPr>
          <p:cNvPr id="3" name="Picture 2" descr="Text&#10;&#10;Description automatically generated">
            <a:extLst>
              <a:ext uri="{FF2B5EF4-FFF2-40B4-BE49-F238E27FC236}">
                <a16:creationId xmlns:a16="http://schemas.microsoft.com/office/drawing/2014/main" id="{D8F1178C-AD05-2F4C-9792-CDC2B3DE5D9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01197" y="5928258"/>
            <a:ext cx="2342574" cy="1561716"/>
          </a:xfrm>
          <a:prstGeom prst="rect">
            <a:avLst/>
          </a:prstGeom>
        </p:spPr>
      </p:pic>
      <p:pic>
        <p:nvPicPr>
          <p:cNvPr id="5" name="Picture 4" descr="Logo, company name&#10;&#10;Description automatically generated">
            <a:extLst>
              <a:ext uri="{FF2B5EF4-FFF2-40B4-BE49-F238E27FC236}">
                <a16:creationId xmlns:a16="http://schemas.microsoft.com/office/drawing/2014/main" id="{5D1C5897-D683-EE45-B810-2E9D6EAC342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869993" y="7618373"/>
            <a:ext cx="2794000" cy="1371600"/>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BF8A2B76-A6BF-4F43-8907-E625837FE3B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90848" y="8304173"/>
            <a:ext cx="3354167" cy="560362"/>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p:cNvSpPr/>
          <p:nvPr/>
        </p:nvSpPr>
        <p:spPr>
          <a:xfrm rot="16200000">
            <a:off x="3390644" y="7465415"/>
            <a:ext cx="2972313"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pic>
        <p:nvPicPr>
          <p:cNvPr id="237"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pic>
        <p:nvPicPr>
          <p:cNvPr id="242" name="Image" descr="Image">
            <a:hlinkClick r:id="rId3"/>
          </p:cNvPr>
          <p:cNvPicPr>
            <a:picLocks noChangeAspect="1"/>
          </p:cNvPicPr>
          <p:nvPr/>
        </p:nvPicPr>
        <p:blipFill>
          <a:blip r:embed="rId4"/>
          <a:stretch>
            <a:fillRect/>
          </a:stretch>
        </p:blipFill>
        <p:spPr>
          <a:xfrm>
            <a:off x="939084" y="4311085"/>
            <a:ext cx="1742556" cy="1775435"/>
          </a:xfrm>
          <a:prstGeom prst="rect">
            <a:avLst/>
          </a:prstGeom>
          <a:ln w="3175">
            <a:miter lim="400000"/>
          </a:ln>
        </p:spPr>
      </p:pic>
      <p:pic>
        <p:nvPicPr>
          <p:cNvPr id="243" name="Image" descr="Image">
            <a:hlinkClick r:id="rId5"/>
          </p:cNvPr>
          <p:cNvPicPr>
            <a:picLocks noChangeAspect="1"/>
          </p:cNvPicPr>
          <p:nvPr/>
        </p:nvPicPr>
        <p:blipFill>
          <a:blip r:embed="rId6"/>
          <a:stretch>
            <a:fillRect/>
          </a:stretch>
        </p:blipFill>
        <p:spPr>
          <a:xfrm>
            <a:off x="5602662" y="8497441"/>
            <a:ext cx="3211854" cy="763986"/>
          </a:xfrm>
          <a:prstGeom prst="rect">
            <a:avLst/>
          </a:prstGeom>
          <a:ln w="3175">
            <a:miter lim="400000"/>
          </a:ln>
        </p:spPr>
      </p:pic>
      <p:pic>
        <p:nvPicPr>
          <p:cNvPr id="244" name="Image" descr="Image">
            <a:hlinkClick r:id="rId7"/>
          </p:cNvPr>
          <p:cNvPicPr>
            <a:picLocks noChangeAspect="1"/>
          </p:cNvPicPr>
          <p:nvPr/>
        </p:nvPicPr>
        <p:blipFill>
          <a:blip r:embed="rId8"/>
          <a:stretch>
            <a:fillRect/>
          </a:stretch>
        </p:blipFill>
        <p:spPr>
          <a:xfrm>
            <a:off x="4876800" y="3205125"/>
            <a:ext cx="3625490" cy="675473"/>
          </a:xfrm>
          <a:prstGeom prst="rect">
            <a:avLst/>
          </a:prstGeom>
          <a:ln w="3175">
            <a:miter lim="400000"/>
          </a:ln>
        </p:spPr>
      </p:pic>
      <p:pic>
        <p:nvPicPr>
          <p:cNvPr id="245" name="ON_Logo Colour.png" descr="ON_Logo Colour.png">
            <a:hlinkClick r:id="rId9"/>
          </p:cNvPr>
          <p:cNvPicPr>
            <a:picLocks noChangeAspect="1"/>
          </p:cNvPicPr>
          <p:nvPr/>
        </p:nvPicPr>
        <p:blipFill>
          <a:blip r:embed="rId10"/>
          <a:stretch>
            <a:fillRect/>
          </a:stretch>
        </p:blipFill>
        <p:spPr>
          <a:xfrm>
            <a:off x="4586995" y="6884443"/>
            <a:ext cx="4390320" cy="505120"/>
          </a:xfrm>
          <a:prstGeom prst="rect">
            <a:avLst/>
          </a:prstGeom>
          <a:ln w="3175">
            <a:miter lim="400000"/>
          </a:ln>
        </p:spPr>
      </p:pic>
      <p:pic>
        <p:nvPicPr>
          <p:cNvPr id="246" name="GolfHR no Tagline(1).png" descr="GolfHR no Tagline(1).png">
            <a:hlinkClick r:id="rId11"/>
          </p:cNvPr>
          <p:cNvPicPr>
            <a:picLocks noChangeAspect="1"/>
          </p:cNvPicPr>
          <p:nvPr/>
        </p:nvPicPr>
        <p:blipFill>
          <a:blip r:embed="rId12"/>
          <a:stretch>
            <a:fillRect/>
          </a:stretch>
        </p:blipFill>
        <p:spPr>
          <a:xfrm>
            <a:off x="6313741" y="4969993"/>
            <a:ext cx="2363615" cy="763986"/>
          </a:xfrm>
          <a:prstGeom prst="rect">
            <a:avLst/>
          </a:prstGeom>
          <a:ln w="3175">
            <a:miter lim="400000"/>
          </a:ln>
        </p:spPr>
      </p:pic>
      <p:pic>
        <p:nvPicPr>
          <p:cNvPr id="247" name="Image" descr="Image">
            <a:hlinkClick r:id="rId13"/>
          </p:cNvPr>
          <p:cNvPicPr>
            <a:picLocks noChangeAspect="1"/>
          </p:cNvPicPr>
          <p:nvPr/>
        </p:nvPicPr>
        <p:blipFill>
          <a:blip r:embed="rId14"/>
          <a:stretch>
            <a:fillRect/>
          </a:stretch>
        </p:blipFill>
        <p:spPr>
          <a:xfrm>
            <a:off x="3694992" y="4304923"/>
            <a:ext cx="1816116" cy="1832779"/>
          </a:xfrm>
          <a:prstGeom prst="rect">
            <a:avLst/>
          </a:prstGeom>
          <a:ln w="3175">
            <a:miter lim="400000"/>
          </a:ln>
        </p:spPr>
      </p:pic>
      <p:pic>
        <p:nvPicPr>
          <p:cNvPr id="3" name="Picture 2">
            <a:extLst>
              <a:ext uri="{FF2B5EF4-FFF2-40B4-BE49-F238E27FC236}">
                <a16:creationId xmlns:a16="http://schemas.microsoft.com/office/drawing/2014/main" id="{3A32370D-8583-4E31-94A7-D27E7AF2117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9084" y="6850106"/>
            <a:ext cx="2842616" cy="675473"/>
          </a:xfrm>
          <a:prstGeom prst="rect">
            <a:avLst/>
          </a:prstGeom>
        </p:spPr>
      </p:pic>
      <p:pic>
        <p:nvPicPr>
          <p:cNvPr id="5" name="Picture 4" descr="Logo, company name&#10;&#10;Description automatically generated">
            <a:extLst>
              <a:ext uri="{FF2B5EF4-FFF2-40B4-BE49-F238E27FC236}">
                <a16:creationId xmlns:a16="http://schemas.microsoft.com/office/drawing/2014/main" id="{B4811D10-E6F4-432F-8525-93AAE76DBF4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39084" y="2614071"/>
            <a:ext cx="2920446" cy="1460223"/>
          </a:xfrm>
          <a:prstGeom prst="rect">
            <a:avLst/>
          </a:prstGeom>
        </p:spPr>
      </p:pic>
      <p:sp>
        <p:nvSpPr>
          <p:cNvPr id="14" name="GCMA BUSINESS…">
            <a:extLst>
              <a:ext uri="{FF2B5EF4-FFF2-40B4-BE49-F238E27FC236}">
                <a16:creationId xmlns:a16="http://schemas.microsoft.com/office/drawing/2014/main" id="{60D9D491-EB40-8841-AD9E-45388808A541}"/>
              </a:ext>
            </a:extLst>
          </p:cNvPr>
          <p:cNvSpPr txBox="1"/>
          <p:nvPr/>
        </p:nvSpPr>
        <p:spPr>
          <a:xfrm>
            <a:off x="702260" y="608007"/>
            <a:ext cx="834908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numCol="1"/>
          <a:lstStyle/>
          <a:p>
            <a:pPr defTabSz="890209">
              <a:defRPr>
                <a:solidFill>
                  <a:schemeClr val="accent1">
                    <a:hueOff val="273562"/>
                    <a:satOff val="2937"/>
                    <a:lumOff val="-22233"/>
                  </a:schemeClr>
                </a:solidFill>
                <a:latin typeface="Avenir Next Ultra Light"/>
                <a:ea typeface="Avenir Next Ultra Light"/>
                <a:cs typeface="Avenir Next Ultra Light"/>
                <a:sym typeface="Avenir Next Ultra Light"/>
              </a:defRPr>
            </a:pPr>
            <a:r>
              <a:rPr sz="5300" b="1">
                <a:solidFill>
                  <a:srgbClr val="002060"/>
                </a:solidFill>
                <a:latin typeface="Myriad Pro Light" panose="020B0403030403020204" pitchFamily="34" charset="0"/>
              </a:rPr>
              <a:t>GCMA </a:t>
            </a:r>
            <a:r>
              <a:rPr sz="5300" b="1" spc="600">
                <a:solidFill>
                  <a:srgbClr val="002060"/>
                </a:solidFill>
                <a:latin typeface="Myriad Pro Light" panose="020B0403030403020204" pitchFamily="34" charset="0"/>
              </a:rPr>
              <a:t>BUSINESS</a:t>
            </a:r>
          </a:p>
          <a:p>
            <a:pPr defTabSz="890209">
              <a:defRPr>
                <a:solidFill>
                  <a:schemeClr val="accent1">
                    <a:hueOff val="273562"/>
                    <a:satOff val="2937"/>
                    <a:lumOff val="-22233"/>
                  </a:schemeClr>
                </a:solidFill>
                <a:latin typeface="Avenir Next Ultra Light"/>
                <a:ea typeface="Avenir Next Ultra Light"/>
                <a:cs typeface="Avenir Next Ultra Light"/>
                <a:sym typeface="Avenir Next Ultra Light"/>
              </a:defRPr>
            </a:pPr>
            <a:r>
              <a:rPr sz="5300" b="1">
                <a:solidFill>
                  <a:srgbClr val="002060"/>
                </a:solidFill>
                <a:latin typeface="Myriad Pro Light" panose="020B0403030403020204" pitchFamily="34" charset="0"/>
              </a:rPr>
              <a:t>PARTNERSHIPS</a:t>
            </a:r>
          </a:p>
        </p:txBody>
      </p:sp>
      <p:sp>
        <p:nvSpPr>
          <p:cNvPr id="16" name="EDUCATE   |   INSPIRE   |   REPRESENT">
            <a:extLst>
              <a:ext uri="{FF2B5EF4-FFF2-40B4-BE49-F238E27FC236}">
                <a16:creationId xmlns:a16="http://schemas.microsoft.com/office/drawing/2014/main" id="{6D8581CC-D328-AC4C-AE81-7D63DD6E6989}"/>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pic>
        <p:nvPicPr>
          <p:cNvPr id="17" name="Image" descr="Image">
            <a:hlinkClick r:id="rId17"/>
            <a:extLst>
              <a:ext uri="{FF2B5EF4-FFF2-40B4-BE49-F238E27FC236}">
                <a16:creationId xmlns:a16="http://schemas.microsoft.com/office/drawing/2014/main" id="{9276A40A-4F76-DB40-831A-64A422EBD396}"/>
              </a:ext>
            </a:extLst>
          </p:cNvPr>
          <p:cNvPicPr>
            <a:picLocks noChangeAspect="1"/>
          </p:cNvPicPr>
          <p:nvPr/>
        </p:nvPicPr>
        <p:blipFill>
          <a:blip r:embed="rId18"/>
          <a:stretch>
            <a:fillRect/>
          </a:stretch>
        </p:blipFill>
        <p:spPr>
          <a:xfrm>
            <a:off x="939084" y="8306862"/>
            <a:ext cx="3175867" cy="1145144"/>
          </a:xfrm>
          <a:prstGeom prst="rect">
            <a:avLst/>
          </a:prstGeom>
          <a:ln w="3175">
            <a:miter lim="400000"/>
          </a:ln>
        </p:spPr>
      </p:pic>
      <p:pic>
        <p:nvPicPr>
          <p:cNvPr id="15" name="Picture 14" descr="A picture containing text, clipart&#10;&#10;Description automatically generated">
            <a:extLst>
              <a:ext uri="{FF2B5EF4-FFF2-40B4-BE49-F238E27FC236}">
                <a16:creationId xmlns:a16="http://schemas.microsoft.com/office/drawing/2014/main" id="{E0CD82BE-77D5-3D4D-8FE1-8259B040870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80324" y="9748927"/>
            <a:ext cx="3487581" cy="1078489"/>
          </a:xfrm>
          <a:prstGeom prst="rect">
            <a:avLst/>
          </a:prstGeom>
        </p:spPr>
      </p:pic>
      <p:pic>
        <p:nvPicPr>
          <p:cNvPr id="18" name="Picture 17" descr="A picture containing text, sign, dark&#10;&#10;Description automatically generated">
            <a:extLst>
              <a:ext uri="{FF2B5EF4-FFF2-40B4-BE49-F238E27FC236}">
                <a16:creationId xmlns:a16="http://schemas.microsoft.com/office/drawing/2014/main" id="{9A4C92AD-8D86-A44F-B034-29FFCB27D7E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354731" y="9834132"/>
            <a:ext cx="3418672" cy="61047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pic>
        <p:nvPicPr>
          <p:cNvPr id="249"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250" name="HOW TO…"/>
          <p:cNvSpPr txBox="1"/>
          <p:nvPr/>
        </p:nvSpPr>
        <p:spPr>
          <a:xfrm>
            <a:off x="702260" y="608007"/>
            <a:ext cx="8382105"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p>
            <a:pPr defTabSz="890209">
              <a:defRPr sz="5300">
                <a:solidFill>
                  <a:srgbClr val="FFFFFF"/>
                </a:solidFill>
                <a:latin typeface="Avenir Next Ultra Light"/>
                <a:ea typeface="Avenir Next Ultra Light"/>
                <a:cs typeface="Avenir Next Ultra Light"/>
                <a:sym typeface="Avenir Next Ultra Light"/>
              </a:defRPr>
            </a:pPr>
            <a:r>
              <a:rPr b="1" spc="600">
                <a:latin typeface="Myriad Pro Light" panose="020B0403030403020204" pitchFamily="34" charset="0"/>
              </a:rPr>
              <a:t>JOIN</a:t>
            </a:r>
            <a:r>
              <a:rPr lang="en-GB" b="1" spc="600">
                <a:latin typeface="Myriad Pro Light" panose="020B0403030403020204" pitchFamily="34" charset="0"/>
              </a:rPr>
              <a:t> </a:t>
            </a:r>
          </a:p>
          <a:p>
            <a:pPr defTabSz="890209">
              <a:defRPr sz="5300">
                <a:solidFill>
                  <a:srgbClr val="FFFFFF"/>
                </a:solidFill>
                <a:latin typeface="Avenir Next Ultra Light"/>
                <a:ea typeface="Avenir Next Ultra Light"/>
                <a:cs typeface="Avenir Next Ultra Light"/>
                <a:sym typeface="Avenir Next Ultra Light"/>
              </a:defRPr>
            </a:pPr>
            <a:r>
              <a:rPr lang="en-GB" b="1" spc="600">
                <a:latin typeface="Myriad Pro Light" panose="020B0403030403020204" pitchFamily="34" charset="0"/>
              </a:rPr>
              <a:t>THE GCMA</a:t>
            </a:r>
            <a:endParaRPr b="1" spc="600">
              <a:latin typeface="Myriad Pro Light" panose="020B0403030403020204" pitchFamily="34" charset="0"/>
            </a:endParaRPr>
          </a:p>
        </p:txBody>
      </p:sp>
      <p:sp>
        <p:nvSpPr>
          <p:cNvPr id="251" name="BECOME A MEMBER OF THE GCMA…"/>
          <p:cNvSpPr txBox="1"/>
          <p:nvPr/>
        </p:nvSpPr>
        <p:spPr>
          <a:xfrm>
            <a:off x="702260" y="3236843"/>
            <a:ext cx="8200244" cy="64492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p>
            <a:pPr defTabSz="457200">
              <a:lnSpc>
                <a:spcPct val="140000"/>
              </a:lnSpc>
              <a:spcBef>
                <a:spcPts val="800"/>
              </a:spcBef>
              <a:defRPr sz="2000" u="sng">
                <a:solidFill>
                  <a:srgbClr val="FFFFFF"/>
                </a:solidFill>
                <a:latin typeface="Avenir Next Regular"/>
                <a:ea typeface="Avenir Next Regular"/>
                <a:cs typeface="Avenir Next Regular"/>
                <a:sym typeface="Avenir Next Regular"/>
              </a:defRPr>
            </a:pPr>
            <a:r>
              <a:rPr sz="2000" b="1" dirty="0">
                <a:solidFill>
                  <a:schemeClr val="bg1"/>
                </a:solidFill>
                <a:latin typeface="Myriad Pro Light" panose="020B0403030403020204" pitchFamily="34" charset="0"/>
              </a:rPr>
              <a:t>MEMBER</a:t>
            </a:r>
            <a:r>
              <a:rPr lang="en-GB" sz="2000" b="1" dirty="0">
                <a:solidFill>
                  <a:schemeClr val="bg1"/>
                </a:solidFill>
                <a:latin typeface="Myriad Pro Light" panose="020B0403030403020204" pitchFamily="34" charset="0"/>
              </a:rPr>
              <a:t>SHIP CATEGORIES</a:t>
            </a:r>
            <a:endParaRPr sz="2000" b="1" dirty="0">
              <a:solidFill>
                <a:schemeClr val="bg1"/>
              </a:solidFill>
              <a:latin typeface="Myriad Pro Light" panose="020B0403030403020204" pitchFamily="34" charset="0"/>
            </a:endParaRPr>
          </a:p>
          <a:p>
            <a:pPr marL="222250" indent="-222250" defTabSz="457200">
              <a:lnSpc>
                <a:spcPct val="140000"/>
              </a:lnSpc>
              <a:spcBef>
                <a:spcPts val="800"/>
              </a:spcBef>
              <a:buSzPct val="75000"/>
              <a:buFontTx/>
              <a:buChar char="‣"/>
              <a:defRPr sz="1800">
                <a:solidFill>
                  <a:srgbClr val="FFFFFF"/>
                </a:solidFill>
                <a:latin typeface="Avenir Next Regular"/>
                <a:ea typeface="Avenir Next Regular"/>
                <a:cs typeface="Avenir Next Regular"/>
                <a:sym typeface="Avenir Next Regular"/>
              </a:defRPr>
            </a:pPr>
            <a:r>
              <a:rPr lang="en-GB" sz="2000" b="1" dirty="0">
                <a:solidFill>
                  <a:schemeClr val="bg1"/>
                </a:solidFill>
                <a:latin typeface="Myriad Pro Light" panose="020B0403030403020204" pitchFamily="34" charset="0"/>
              </a:rPr>
              <a:t>FULL MEMBERSHIP: £320 per year</a:t>
            </a:r>
          </a:p>
          <a:p>
            <a:pPr marL="222250" indent="-222250" defTabSz="457200">
              <a:lnSpc>
                <a:spcPct val="140000"/>
              </a:lnSpc>
              <a:spcBef>
                <a:spcPts val="800"/>
              </a:spcBef>
              <a:buSzPct val="75000"/>
              <a:buChar char="‣"/>
              <a:defRPr sz="1800">
                <a:solidFill>
                  <a:srgbClr val="FFFFFF"/>
                </a:solidFill>
                <a:latin typeface="Avenir Next Regular"/>
                <a:ea typeface="Avenir Next Regular"/>
                <a:cs typeface="Avenir Next Regular"/>
                <a:sym typeface="Avenir Next Regular"/>
              </a:defRPr>
            </a:pPr>
            <a:r>
              <a:rPr sz="2000" b="1" dirty="0">
                <a:solidFill>
                  <a:schemeClr val="bg1"/>
                </a:solidFill>
                <a:latin typeface="Myriad Pro Light" panose="020B0403030403020204" pitchFamily="34" charset="0"/>
              </a:rPr>
              <a:t>AFFILIATE</a:t>
            </a:r>
            <a:r>
              <a:rPr lang="en-GB" sz="2000" b="1" dirty="0">
                <a:solidFill>
                  <a:schemeClr val="bg1"/>
                </a:solidFill>
                <a:latin typeface="Myriad Pro Light" panose="020B0403030403020204" pitchFamily="34" charset="0"/>
              </a:rPr>
              <a:t> MEMBERSHIP</a:t>
            </a:r>
            <a:r>
              <a:rPr sz="2000" b="1" dirty="0">
                <a:solidFill>
                  <a:schemeClr val="bg1"/>
                </a:solidFill>
                <a:latin typeface="Myriad Pro Light" panose="020B0403030403020204" pitchFamily="34" charset="0"/>
              </a:rPr>
              <a:t>: £</a:t>
            </a:r>
            <a:r>
              <a:rPr lang="en-GB" sz="2000" b="1" dirty="0">
                <a:solidFill>
                  <a:schemeClr val="bg1"/>
                </a:solidFill>
                <a:latin typeface="Myriad Pro Light" panose="020B0403030403020204" pitchFamily="34" charset="0"/>
              </a:rPr>
              <a:t>200 per year</a:t>
            </a:r>
          </a:p>
          <a:p>
            <a:pPr marL="222250" indent="-222250" defTabSz="457200">
              <a:lnSpc>
                <a:spcPct val="140000"/>
              </a:lnSpc>
              <a:spcBef>
                <a:spcPts val="800"/>
              </a:spcBef>
              <a:buSzPct val="75000"/>
              <a:buChar char="‣"/>
              <a:defRPr sz="1800">
                <a:solidFill>
                  <a:srgbClr val="FFFFFF"/>
                </a:solidFill>
                <a:latin typeface="Avenir Next Regular"/>
                <a:ea typeface="Avenir Next Regular"/>
                <a:cs typeface="Avenir Next Regular"/>
                <a:sym typeface="Avenir Next Regular"/>
              </a:defRPr>
            </a:pPr>
            <a:r>
              <a:rPr lang="en-GB" sz="2000" b="1" dirty="0">
                <a:solidFill>
                  <a:schemeClr val="bg1"/>
                </a:solidFill>
                <a:latin typeface="Myriad Pro Light" panose="020B0403030403020204" pitchFamily="34" charset="0"/>
              </a:rPr>
              <a:t>RETIRED MEMBERSHIP: £90 per year</a:t>
            </a:r>
          </a:p>
          <a:p>
            <a:pPr defTabSz="457200">
              <a:lnSpc>
                <a:spcPct val="140000"/>
              </a:lnSpc>
              <a:spcBef>
                <a:spcPts val="800"/>
              </a:spcBef>
              <a:defRPr sz="1800">
                <a:solidFill>
                  <a:srgbClr val="FFFFFF"/>
                </a:solidFill>
                <a:latin typeface="Avenir Next Regular"/>
                <a:ea typeface="Avenir Next Regular"/>
                <a:cs typeface="Avenir Next Regular"/>
                <a:sym typeface="Avenir Next Regular"/>
              </a:defRPr>
            </a:pPr>
            <a:r>
              <a:rPr lang="en-GB" sz="2000" b="1" dirty="0">
                <a:solidFill>
                  <a:schemeClr val="bg1"/>
                </a:solidFill>
                <a:latin typeface="Myriad Pro Light" panose="020B0403030403020204" pitchFamily="34" charset="0"/>
              </a:rPr>
              <a:t>Click </a:t>
            </a:r>
            <a:r>
              <a:rPr sz="2000" b="1" dirty="0">
                <a:solidFill>
                  <a:schemeClr val="bg1"/>
                </a:solidFill>
                <a:latin typeface="Myriad Pro Light" panose="020B0403030403020204" pitchFamily="34" charset="0"/>
                <a:hlinkClick r:id="rId3">
                  <a:extLst>
                    <a:ext uri="{A12FA001-AC4F-418D-AE19-62706E023703}">
                      <ahyp:hlinkClr xmlns:ahyp="http://schemas.microsoft.com/office/drawing/2018/hyperlinkcolor" val="tx"/>
                    </a:ext>
                  </a:extLst>
                </a:hlinkClick>
              </a:rPr>
              <a:t>here </a:t>
            </a:r>
            <a:r>
              <a:rPr sz="2000" b="1" dirty="0">
                <a:solidFill>
                  <a:schemeClr val="bg1"/>
                </a:solidFill>
                <a:latin typeface="Myriad Pro Light" panose="020B0403030403020204" pitchFamily="34" charset="0"/>
              </a:rPr>
              <a:t>to join</a:t>
            </a:r>
            <a:r>
              <a:rPr lang="en-GB" sz="2000" b="1" dirty="0">
                <a:solidFill>
                  <a:schemeClr val="bg1"/>
                </a:solidFill>
                <a:latin typeface="Myriad Pro Light" panose="020B0403030403020204" pitchFamily="34" charset="0"/>
              </a:rPr>
              <a:t>.</a:t>
            </a:r>
            <a:endParaRPr sz="2000" b="1" dirty="0">
              <a:solidFill>
                <a:schemeClr val="bg1"/>
              </a:solidFill>
              <a:latin typeface="Myriad Pro Light" panose="020B0403030403020204" pitchFamily="34" charset="0"/>
            </a:endParaRPr>
          </a:p>
          <a:p>
            <a:pPr defTabSz="457200">
              <a:lnSpc>
                <a:spcPct val="140000"/>
              </a:lnSpc>
              <a:spcBef>
                <a:spcPts val="800"/>
              </a:spcBef>
              <a:defRPr sz="1800">
                <a:solidFill>
                  <a:srgbClr val="FFFFFF"/>
                </a:solidFill>
                <a:latin typeface="Avenir Next Regular"/>
                <a:ea typeface="Avenir Next Regular"/>
                <a:cs typeface="Avenir Next Regular"/>
                <a:sym typeface="Avenir Next Regular"/>
              </a:defRPr>
            </a:pPr>
            <a:endParaRPr sz="2000" b="1" dirty="0">
              <a:solidFill>
                <a:schemeClr val="bg1"/>
              </a:solidFill>
              <a:latin typeface="Myriad Pro Light" panose="020B0403030403020204" pitchFamily="34" charset="0"/>
            </a:endParaRPr>
          </a:p>
          <a:p>
            <a:pPr defTabSz="457200">
              <a:lnSpc>
                <a:spcPct val="140000"/>
              </a:lnSpc>
              <a:spcBef>
                <a:spcPts val="800"/>
              </a:spcBef>
              <a:defRPr sz="2000" u="sng">
                <a:solidFill>
                  <a:srgbClr val="FFFFFF"/>
                </a:solidFill>
                <a:latin typeface="Avenir Next Regular"/>
                <a:ea typeface="Avenir Next Regular"/>
                <a:cs typeface="Avenir Next Regular"/>
                <a:sym typeface="Avenir Next Regular"/>
              </a:defRPr>
            </a:pPr>
            <a:r>
              <a:rPr sz="2000" b="1" dirty="0">
                <a:solidFill>
                  <a:schemeClr val="bg1"/>
                </a:solidFill>
                <a:latin typeface="Myriad Pro Light" panose="020B0403030403020204" pitchFamily="34" charset="0"/>
              </a:rPr>
              <a:t>GCMA REGIONAL MEMBERSHIP</a:t>
            </a:r>
          </a:p>
          <a:p>
            <a:pPr defTabSz="457200">
              <a:lnSpc>
                <a:spcPct val="140000"/>
              </a:lnSpc>
              <a:spcBef>
                <a:spcPts val="800"/>
              </a:spcBef>
              <a:defRPr sz="1800">
                <a:solidFill>
                  <a:srgbClr val="FFFFFF"/>
                </a:solidFill>
                <a:latin typeface="Avenir Next Ultra Light"/>
                <a:ea typeface="Avenir Next Ultra Light"/>
                <a:cs typeface="Avenir Next Ultra Light"/>
                <a:sym typeface="Avenir Next Ultra Light"/>
              </a:defRPr>
            </a:pPr>
            <a:r>
              <a:rPr lang="en-GB" sz="2000" b="1" dirty="0">
                <a:solidFill>
                  <a:schemeClr val="bg1"/>
                </a:solidFill>
                <a:latin typeface="Myriad Pro Light" panose="020B0403030403020204" pitchFamily="34" charset="0"/>
              </a:rPr>
              <a:t>Our Regional Networks provide fantastic networking opportunities and regular communication and act as an excellent source of information and support. Build friendships and benefit from getting to know your fellow GCMA Members.</a:t>
            </a:r>
          </a:p>
          <a:p>
            <a:pPr defTabSz="457200">
              <a:lnSpc>
                <a:spcPct val="140000"/>
              </a:lnSpc>
              <a:spcBef>
                <a:spcPts val="800"/>
              </a:spcBef>
              <a:defRPr sz="1800">
                <a:solidFill>
                  <a:srgbClr val="FFFFFF"/>
                </a:solidFill>
                <a:latin typeface="Avenir Next Ultra Light"/>
                <a:ea typeface="Avenir Next Ultra Light"/>
                <a:cs typeface="Avenir Next Ultra Light"/>
                <a:sym typeface="Avenir Next Ultra Light"/>
              </a:defRPr>
            </a:pPr>
            <a:r>
              <a:rPr lang="en-GB" sz="2000" b="1" dirty="0">
                <a:solidFill>
                  <a:schemeClr val="bg1"/>
                </a:solidFill>
                <a:latin typeface="Myriad Pro Light" panose="020B0403030403020204" pitchFamily="34" charset="0"/>
              </a:rPr>
              <a:t>Click </a:t>
            </a:r>
            <a:r>
              <a:rPr lang="en-GB" sz="2000" b="1" dirty="0">
                <a:solidFill>
                  <a:schemeClr val="bg1"/>
                </a:solidFill>
                <a:latin typeface="Myriad Pro Light" panose="020B0403030403020204" pitchFamily="34" charset="0"/>
                <a:hlinkClick r:id="rId4"/>
              </a:rPr>
              <a:t>here</a:t>
            </a:r>
            <a:r>
              <a:rPr lang="en-GB" sz="2000" b="1" dirty="0">
                <a:solidFill>
                  <a:schemeClr val="bg1"/>
                </a:solidFill>
                <a:latin typeface="Myriad Pro Light" panose="020B0403030403020204" pitchFamily="34" charset="0"/>
              </a:rPr>
              <a:t> for more details and to find out more about your local region.</a:t>
            </a:r>
            <a:endParaRPr lang="en-GB" sz="2000" b="1" dirty="0">
              <a:solidFill>
                <a:schemeClr val="bg1"/>
              </a:solidFill>
              <a:latin typeface="Myriad Pro Light" panose="020B0403030403020204" pitchFamily="34" charset="0"/>
              <a:ea typeface="Avenir Next Regular"/>
              <a:cs typeface="Avenir Next Regular"/>
              <a:sym typeface="Avenir Next Regular"/>
            </a:endParaRPr>
          </a:p>
        </p:txBody>
      </p:sp>
      <p:sp>
        <p:nvSpPr>
          <p:cNvPr id="6" name="EDUCATE   |   INSPIRE   |   REPRESENT">
            <a:extLst>
              <a:ext uri="{FF2B5EF4-FFF2-40B4-BE49-F238E27FC236}">
                <a16:creationId xmlns:a16="http://schemas.microsoft.com/office/drawing/2014/main" id="{494E08B0-9B29-1E48-B58F-0B7E0E836FF6}"/>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E4F8B"/>
            </a:gs>
          </a:gsLst>
          <a:lin ang="19702540" scaled="0"/>
        </a:gradFill>
        <a:effectLst/>
      </p:bgPr>
    </p:bg>
    <p:spTree>
      <p:nvGrpSpPr>
        <p:cNvPr id="1" name=""/>
        <p:cNvGrpSpPr/>
        <p:nvPr/>
      </p:nvGrpSpPr>
      <p:grpSpPr>
        <a:xfrm>
          <a:off x="0" y="0"/>
          <a:ext cx="0" cy="0"/>
          <a:chOff x="0" y="0"/>
          <a:chExt cx="0" cy="0"/>
        </a:xfrm>
      </p:grpSpPr>
      <p:sp>
        <p:nvSpPr>
          <p:cNvPr id="174" name="MARIE TAYLOR…"/>
          <p:cNvSpPr txBox="1"/>
          <p:nvPr/>
        </p:nvSpPr>
        <p:spPr>
          <a:xfrm>
            <a:off x="3139858" y="6027354"/>
            <a:ext cx="4507465" cy="117065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lang="en-GB" b="1">
                <a:latin typeface="Myriad Pro Light" panose="020B0403030403020204" pitchFamily="34" charset="0"/>
              </a:rPr>
              <a:t>NATALIE MCCOLL</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b="1">
                <a:latin typeface="Myriad Pro Light" panose="020B0403030403020204" pitchFamily="34" charset="0"/>
              </a:rPr>
              <a:t>MEMBER</a:t>
            </a:r>
            <a:r>
              <a:rPr lang="en-GB" b="1">
                <a:latin typeface="Myriad Pro Light" panose="020B0403030403020204" pitchFamily="34" charset="0"/>
              </a:rPr>
              <a:t>SHIP</a:t>
            </a:r>
            <a:r>
              <a:rPr b="1">
                <a:latin typeface="Myriad Pro Light" panose="020B0403030403020204" pitchFamily="34" charset="0"/>
              </a:rPr>
              <a:t> SERVICES</a:t>
            </a:r>
            <a:r>
              <a:rPr lang="en-GB" b="1">
                <a:latin typeface="Myriad Pro Light" panose="020B0403030403020204" pitchFamily="34" charset="0"/>
              </a:rPr>
              <a:t> MANAGER</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err="1">
                <a:latin typeface="Myriad Pro Light" panose="020B0403030403020204" pitchFamily="34" charset="0"/>
                <a:ea typeface="Avenir Next Regular"/>
                <a:cs typeface="Avenir Next Regular"/>
                <a:sym typeface="Avenir Next Regular"/>
              </a:rPr>
              <a:t>natalie</a:t>
            </a:r>
            <a:r>
              <a:rPr b="1">
                <a:latin typeface="Myriad Pro Light" panose="020B0403030403020204" pitchFamily="34" charset="0"/>
                <a:ea typeface="Avenir Next Regular"/>
                <a:cs typeface="Avenir Next Regular"/>
                <a:sym typeface="Avenir Next Regular"/>
              </a:rPr>
              <a:t>@</a:t>
            </a:r>
            <a:r>
              <a:rPr b="1" err="1">
                <a:latin typeface="Myriad Pro Light" panose="020B0403030403020204" pitchFamily="34" charset="0"/>
                <a:ea typeface="Avenir Next Regular"/>
                <a:cs typeface="Avenir Next Regular"/>
                <a:sym typeface="Avenir Next Regular"/>
              </a:rPr>
              <a:t>gcma.org.uk</a:t>
            </a:r>
            <a:endParaRPr b="1">
              <a:latin typeface="Myriad Pro Light" panose="020B0403030403020204" pitchFamily="34" charset="0"/>
              <a:ea typeface="Avenir Next Regular"/>
              <a:cs typeface="Avenir Next Regular"/>
              <a:sym typeface="Avenir Next Regular"/>
            </a:endParaRPr>
          </a:p>
        </p:txBody>
      </p:sp>
      <p:sp>
        <p:nvSpPr>
          <p:cNvPr id="175" name="CRAIG COTTERILL…"/>
          <p:cNvSpPr txBox="1"/>
          <p:nvPr/>
        </p:nvSpPr>
        <p:spPr>
          <a:xfrm>
            <a:off x="3153896" y="4774556"/>
            <a:ext cx="4507465" cy="117066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b="1">
                <a:latin typeface="Myriad Pro Light" panose="020B0403030403020204" pitchFamily="34" charset="0"/>
              </a:rPr>
              <a:t>CRAIG COTTERILL</a:t>
            </a:r>
          </a:p>
          <a:p>
            <a:pPr algn="just" defTabSz="890209">
              <a:defRPr sz="1800">
                <a:solidFill>
                  <a:srgbClr val="FFFFFF"/>
                </a:solidFill>
                <a:latin typeface="Avenir Next Ultra Light"/>
                <a:ea typeface="Avenir Next Ultra Light"/>
                <a:cs typeface="Avenir Next Ultra Light"/>
                <a:sym typeface="Avenir Next Ultra Light"/>
              </a:defRPr>
            </a:pPr>
            <a:r>
              <a:rPr b="1">
                <a:latin typeface="Myriad Pro Light" panose="020B0403030403020204" pitchFamily="34" charset="0"/>
              </a:rPr>
              <a:t>PARTNERSHIPS MANAGER</a:t>
            </a:r>
          </a:p>
          <a:p>
            <a:pPr algn="just" defTabSz="890209">
              <a:defRPr sz="1800">
                <a:solidFill>
                  <a:srgbClr val="FFFFFF"/>
                </a:solidFill>
                <a:latin typeface="Avenir Next Ultra Light"/>
                <a:ea typeface="Avenir Next Ultra Light"/>
                <a:cs typeface="Avenir Next Ultra Light"/>
                <a:sym typeface="Avenir Next Ultra Light"/>
              </a:defRPr>
            </a:pPr>
            <a:r>
              <a:rPr b="1" err="1">
                <a:latin typeface="Myriad Pro Light" panose="020B0403030403020204" pitchFamily="34" charset="0"/>
                <a:ea typeface="Avenir Next Regular"/>
                <a:cs typeface="Avenir Next Regular"/>
                <a:sym typeface="Avenir Next Regular"/>
              </a:rPr>
              <a:t>craig@gcma.org.uk</a:t>
            </a:r>
            <a:endParaRPr b="1">
              <a:latin typeface="Myriad Pro Light" panose="020B0403030403020204" pitchFamily="34" charset="0"/>
              <a:ea typeface="Avenir Next Regular"/>
              <a:cs typeface="Avenir Next Regular"/>
              <a:sym typeface="Avenir Next Regular"/>
            </a:endParaRPr>
          </a:p>
        </p:txBody>
      </p:sp>
      <p:sp>
        <p:nvSpPr>
          <p:cNvPr id="176" name="GAVIN ROBINSON…"/>
          <p:cNvSpPr txBox="1"/>
          <p:nvPr/>
        </p:nvSpPr>
        <p:spPr>
          <a:xfrm>
            <a:off x="3153896" y="3521759"/>
            <a:ext cx="4950256" cy="117065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b="1">
                <a:latin typeface="Myriad Pro Light" panose="020B0403030403020204" pitchFamily="34" charset="0"/>
              </a:rPr>
              <a:t>GAVIN ROBINSON </a:t>
            </a:r>
          </a:p>
          <a:p>
            <a:pPr algn="just" defTabSz="890209">
              <a:defRPr sz="1800">
                <a:solidFill>
                  <a:srgbClr val="FFFFFF"/>
                </a:solidFill>
                <a:latin typeface="Avenir Next Ultra Light"/>
                <a:ea typeface="Avenir Next Ultra Light"/>
                <a:cs typeface="Avenir Next Ultra Light"/>
                <a:sym typeface="Avenir Next Ultra Light"/>
              </a:defRPr>
            </a:pPr>
            <a:r>
              <a:rPr b="1">
                <a:latin typeface="Myriad Pro Light" panose="020B0403030403020204" pitchFamily="34" charset="0"/>
              </a:rPr>
              <a:t>PROFESSIONA</a:t>
            </a:r>
            <a:r>
              <a:rPr lang="en-GB" b="1">
                <a:latin typeface="Myriad Pro Light" panose="020B0403030403020204" pitchFamily="34" charset="0"/>
              </a:rPr>
              <a:t>L </a:t>
            </a:r>
            <a:r>
              <a:rPr b="1">
                <a:latin typeface="Myriad Pro Light" panose="020B0403030403020204" pitchFamily="34" charset="0"/>
              </a:rPr>
              <a:t>DEVELOPMENT MANAGER</a:t>
            </a:r>
          </a:p>
          <a:p>
            <a:pPr algn="just" defTabSz="890209">
              <a:defRPr sz="1800">
                <a:solidFill>
                  <a:srgbClr val="FFFFFF"/>
                </a:solidFill>
                <a:latin typeface="Avenir Next Ultra Light"/>
                <a:ea typeface="Avenir Next Ultra Light"/>
                <a:cs typeface="Avenir Next Ultra Light"/>
                <a:sym typeface="Avenir Next Ultra Light"/>
              </a:defRPr>
            </a:pPr>
            <a:r>
              <a:rPr b="1" err="1">
                <a:latin typeface="Myriad Pro Light" panose="020B0403030403020204" pitchFamily="34" charset="0"/>
                <a:ea typeface="Avenir Next Regular"/>
                <a:cs typeface="Avenir Next Regular"/>
                <a:sym typeface="Avenir Next Regular"/>
              </a:rPr>
              <a:t>gavin@gcma.org.uk</a:t>
            </a:r>
            <a:endParaRPr b="1">
              <a:latin typeface="Myriad Pro Light" panose="020B0403030403020204" pitchFamily="34" charset="0"/>
              <a:ea typeface="Avenir Next Regular"/>
              <a:cs typeface="Avenir Next Regular"/>
              <a:sym typeface="Avenir Next Regular"/>
            </a:endParaRPr>
          </a:p>
        </p:txBody>
      </p:sp>
      <p:pic>
        <p:nvPicPr>
          <p:cNvPr id="177" name="gcma-white.png" descr="gcma-white.png"/>
          <p:cNvPicPr>
            <a:picLocks noChangeAspect="1"/>
          </p:cNvPicPr>
          <p:nvPr/>
        </p:nvPicPr>
        <p:blipFill>
          <a:blip r:embed="rId2"/>
          <a:srcRect l="83101" b="52256"/>
          <a:stretch>
            <a:fillRect/>
          </a:stretch>
        </p:blipFill>
        <p:spPr>
          <a:xfrm>
            <a:off x="8440550" y="11775545"/>
            <a:ext cx="792411" cy="764169"/>
          </a:xfrm>
          <a:prstGeom prst="rect">
            <a:avLst/>
          </a:prstGeom>
          <a:ln w="3175">
            <a:miter lim="400000"/>
          </a:ln>
        </p:spPr>
      </p:pic>
      <p:sp>
        <p:nvSpPr>
          <p:cNvPr id="178" name="THE GCMA TEAM"/>
          <p:cNvSpPr txBox="1"/>
          <p:nvPr/>
        </p:nvSpPr>
        <p:spPr>
          <a:xfrm>
            <a:off x="702260" y="608007"/>
            <a:ext cx="8329400" cy="177543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lstStyle>
            <a:lvl1pPr algn="l" defTabSz="890209">
              <a:lnSpc>
                <a:spcPct val="70000"/>
              </a:lnSpc>
              <a:defRPr sz="5300">
                <a:solidFill>
                  <a:srgbClr val="FFFFFF"/>
                </a:solidFill>
                <a:latin typeface="Avenir Next Ultra Light"/>
                <a:ea typeface="Avenir Next Ultra Light"/>
                <a:cs typeface="Avenir Next Ultra Light"/>
                <a:sym typeface="Avenir Next Ultra Light"/>
              </a:defRPr>
            </a:lvl1pPr>
          </a:lstStyle>
          <a:p>
            <a:pPr algn="ctr">
              <a:lnSpc>
                <a:spcPct val="100000"/>
              </a:lnSpc>
            </a:pPr>
            <a:r>
              <a:rPr sz="4800" b="1" spc="600">
                <a:latin typeface="Myriad Pro Light" panose="020B0403030403020204" pitchFamily="34" charset="0"/>
              </a:rPr>
              <a:t>THE GCMA</a:t>
            </a:r>
            <a:r>
              <a:rPr lang="en-GB" sz="4800" b="1" spc="600">
                <a:latin typeface="Myriad Pro Light" panose="020B0403030403020204" pitchFamily="34" charset="0"/>
              </a:rPr>
              <a:t> </a:t>
            </a:r>
          </a:p>
          <a:p>
            <a:pPr algn="ctr">
              <a:lnSpc>
                <a:spcPct val="100000"/>
              </a:lnSpc>
            </a:pPr>
            <a:r>
              <a:rPr sz="4800" b="1" spc="600">
                <a:latin typeface="Myriad Pro Light" panose="020B0403030403020204" pitchFamily="34" charset="0"/>
              </a:rPr>
              <a:t>TEAM</a:t>
            </a:r>
          </a:p>
        </p:txBody>
      </p:sp>
      <p:pic>
        <p:nvPicPr>
          <p:cNvPr id="179" name="LianneWheeler-768x576.jpeg"/>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969" t="-200" r="17352" b="33276"/>
          <a:stretch/>
        </p:blipFill>
        <p:spPr>
          <a:xfrm>
            <a:off x="1715101" y="7444409"/>
            <a:ext cx="997052" cy="997052"/>
          </a:xfrm>
          <a:custGeom>
            <a:avLst/>
            <a:gdLst/>
            <a:ahLst/>
            <a:cxnLst>
              <a:cxn ang="0">
                <a:pos x="wd2" y="hd2"/>
              </a:cxn>
              <a:cxn ang="5400000">
                <a:pos x="wd2" y="hd2"/>
              </a:cxn>
              <a:cxn ang="10800000">
                <a:pos x="wd2" y="hd2"/>
              </a:cxn>
              <a:cxn ang="16200000">
                <a:pos x="wd2" y="hd2"/>
              </a:cxn>
            </a:cxnLst>
            <a:rect l="0" t="0" r="r" b="b"/>
            <a:pathLst>
              <a:path w="21596" h="21596" extrusionOk="0">
                <a:moveTo>
                  <a:pt x="4955" y="0"/>
                </a:moveTo>
                <a:cubicBezTo>
                  <a:pt x="3501" y="0"/>
                  <a:pt x="2629" y="3"/>
                  <a:pt x="2048" y="245"/>
                </a:cubicBezTo>
                <a:cubicBezTo>
                  <a:pt x="1210" y="550"/>
                  <a:pt x="550" y="1210"/>
                  <a:pt x="245" y="2048"/>
                </a:cubicBezTo>
                <a:cubicBezTo>
                  <a:pt x="3" y="2629"/>
                  <a:pt x="0" y="3501"/>
                  <a:pt x="0" y="4955"/>
                </a:cubicBezTo>
                <a:lnTo>
                  <a:pt x="0" y="16648"/>
                </a:lnTo>
                <a:cubicBezTo>
                  <a:pt x="0" y="18101"/>
                  <a:pt x="3" y="18973"/>
                  <a:pt x="245" y="19555"/>
                </a:cubicBezTo>
                <a:cubicBezTo>
                  <a:pt x="550" y="20393"/>
                  <a:pt x="1210" y="21052"/>
                  <a:pt x="2048" y="21357"/>
                </a:cubicBezTo>
                <a:cubicBezTo>
                  <a:pt x="2629" y="21600"/>
                  <a:pt x="3501" y="21596"/>
                  <a:pt x="4955" y="21596"/>
                </a:cubicBezTo>
                <a:lnTo>
                  <a:pt x="16648" y="21596"/>
                </a:lnTo>
                <a:cubicBezTo>
                  <a:pt x="18101" y="21596"/>
                  <a:pt x="18973" y="21600"/>
                  <a:pt x="19555" y="21357"/>
                </a:cubicBezTo>
                <a:cubicBezTo>
                  <a:pt x="20393" y="21052"/>
                  <a:pt x="21052" y="20393"/>
                  <a:pt x="21357" y="19555"/>
                </a:cubicBezTo>
                <a:cubicBezTo>
                  <a:pt x="21600" y="18973"/>
                  <a:pt x="21596" y="18101"/>
                  <a:pt x="21596" y="16648"/>
                </a:cubicBezTo>
                <a:lnTo>
                  <a:pt x="21596" y="4955"/>
                </a:lnTo>
                <a:cubicBezTo>
                  <a:pt x="21596" y="3501"/>
                  <a:pt x="21600" y="2629"/>
                  <a:pt x="21357" y="2048"/>
                </a:cubicBezTo>
                <a:cubicBezTo>
                  <a:pt x="21052" y="1210"/>
                  <a:pt x="20393" y="550"/>
                  <a:pt x="19555" y="245"/>
                </a:cubicBezTo>
                <a:cubicBezTo>
                  <a:pt x="18973" y="3"/>
                  <a:pt x="18101" y="0"/>
                  <a:pt x="16648" y="0"/>
                </a:cubicBezTo>
                <a:lnTo>
                  <a:pt x="4955" y="0"/>
                </a:lnTo>
                <a:close/>
              </a:path>
            </a:pathLst>
          </a:custGeom>
          <a:ln w="3175">
            <a:miter lim="400000"/>
          </a:ln>
          <a:effectLst>
            <a:outerShdw blurRad="12700" dir="5400000" rotWithShape="0">
              <a:srgbClr val="000000">
                <a:alpha val="50000"/>
              </a:srgbClr>
            </a:outerShdw>
          </a:effectLst>
        </p:spPr>
      </p:pic>
      <p:sp>
        <p:nvSpPr>
          <p:cNvPr id="180" name="LIANNE WHEELER…"/>
          <p:cNvSpPr txBox="1"/>
          <p:nvPr/>
        </p:nvSpPr>
        <p:spPr>
          <a:xfrm>
            <a:off x="3139858" y="7280151"/>
            <a:ext cx="4507465" cy="117066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lang="en-GB" b="1">
                <a:latin typeface="Myriad Pro Light" panose="020B0403030403020204" pitchFamily="34" charset="0"/>
              </a:rPr>
              <a:t>KERRY SPRING RICE </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a:latin typeface="Myriad Pro Light" panose="020B0403030403020204" pitchFamily="34" charset="0"/>
              </a:rPr>
              <a:t>MEMBERSHIP SERVICES</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a:latin typeface="Myriad Pro Light" panose="020B0403030403020204" pitchFamily="34" charset="0"/>
                <a:ea typeface="Avenir Next Regular"/>
                <a:cs typeface="Avenir Next Regular"/>
                <a:sym typeface="Avenir Next Regular"/>
              </a:rPr>
              <a:t>m</a:t>
            </a:r>
            <a:r>
              <a:rPr b="1">
                <a:latin typeface="Myriad Pro Light" panose="020B0403030403020204" pitchFamily="34" charset="0"/>
                <a:ea typeface="Avenir Next Regular"/>
                <a:cs typeface="Avenir Next Regular"/>
                <a:sym typeface="Avenir Next Regular"/>
              </a:rPr>
              <a:t>e</a:t>
            </a:r>
            <a:r>
              <a:rPr lang="en-GB" b="1" err="1">
                <a:latin typeface="Myriad Pro Light" panose="020B0403030403020204" pitchFamily="34" charset="0"/>
                <a:ea typeface="Avenir Next Regular"/>
                <a:cs typeface="Avenir Next Regular"/>
                <a:sym typeface="Avenir Next Regular"/>
              </a:rPr>
              <a:t>mberservices</a:t>
            </a:r>
            <a:r>
              <a:rPr b="1">
                <a:latin typeface="Myriad Pro Light" panose="020B0403030403020204" pitchFamily="34" charset="0"/>
                <a:ea typeface="Avenir Next Regular"/>
                <a:cs typeface="Avenir Next Regular"/>
                <a:sym typeface="Avenir Next Regular"/>
              </a:rPr>
              <a:t>@</a:t>
            </a:r>
            <a:r>
              <a:rPr b="1" err="1">
                <a:latin typeface="Myriad Pro Light" panose="020B0403030403020204" pitchFamily="34" charset="0"/>
                <a:ea typeface="Avenir Next Regular"/>
                <a:cs typeface="Avenir Next Regular"/>
                <a:sym typeface="Avenir Next Regular"/>
              </a:rPr>
              <a:t>gcma.org.uk</a:t>
            </a:r>
            <a:endParaRPr b="1">
              <a:latin typeface="Myriad Pro Light" panose="020B0403030403020204" pitchFamily="34" charset="0"/>
              <a:ea typeface="Avenir Next Regular"/>
              <a:cs typeface="Avenir Next Regular"/>
              <a:sym typeface="Avenir Next Regular"/>
            </a:endParaRPr>
          </a:p>
        </p:txBody>
      </p:sp>
      <p:pic>
        <p:nvPicPr>
          <p:cNvPr id="181" name="TomBrookeCEO-400x600.jpeg" descr="TomBrookeCEO-400x600.jpeg"/>
          <p:cNvPicPr>
            <a:picLocks/>
          </p:cNvPicPr>
          <p:nvPr/>
        </p:nvPicPr>
        <p:blipFill>
          <a:blip r:embed="rId5"/>
          <a:srcRect t="4011" b="28527"/>
          <a:stretch>
            <a:fillRect/>
          </a:stretch>
        </p:blipFill>
        <p:spPr>
          <a:xfrm>
            <a:off x="1732462" y="2436333"/>
            <a:ext cx="992357" cy="993938"/>
          </a:xfrm>
          <a:custGeom>
            <a:avLst/>
            <a:gdLst/>
            <a:ahLst/>
            <a:cxnLst>
              <a:cxn ang="0">
                <a:pos x="wd2" y="hd2"/>
              </a:cxn>
              <a:cxn ang="5400000">
                <a:pos x="wd2" y="hd2"/>
              </a:cxn>
              <a:cxn ang="10800000">
                <a:pos x="wd2" y="hd2"/>
              </a:cxn>
              <a:cxn ang="16200000">
                <a:pos x="wd2" y="hd2"/>
              </a:cxn>
            </a:cxnLst>
            <a:rect l="0" t="0" r="r" b="b"/>
            <a:pathLst>
              <a:path w="21600" h="21600" extrusionOk="0">
                <a:moveTo>
                  <a:pt x="7116" y="0"/>
                </a:moveTo>
                <a:cubicBezTo>
                  <a:pt x="5021" y="0"/>
                  <a:pt x="3765" y="1"/>
                  <a:pt x="2926" y="351"/>
                </a:cubicBezTo>
                <a:cubicBezTo>
                  <a:pt x="1718" y="790"/>
                  <a:pt x="766" y="1740"/>
                  <a:pt x="327" y="2947"/>
                </a:cubicBezTo>
                <a:cubicBezTo>
                  <a:pt x="76" y="3545"/>
                  <a:pt x="20" y="4488"/>
                  <a:pt x="0" y="5666"/>
                </a:cubicBezTo>
                <a:lnTo>
                  <a:pt x="0" y="15934"/>
                </a:lnTo>
                <a:cubicBezTo>
                  <a:pt x="20" y="17112"/>
                  <a:pt x="76" y="18055"/>
                  <a:pt x="327" y="18653"/>
                </a:cubicBezTo>
                <a:cubicBezTo>
                  <a:pt x="766" y="19860"/>
                  <a:pt x="1718" y="20810"/>
                  <a:pt x="2926" y="21249"/>
                </a:cubicBezTo>
                <a:cubicBezTo>
                  <a:pt x="3765" y="21599"/>
                  <a:pt x="5021" y="21600"/>
                  <a:pt x="7116" y="21600"/>
                </a:cubicBezTo>
                <a:lnTo>
                  <a:pt x="14484" y="21600"/>
                </a:lnTo>
                <a:cubicBezTo>
                  <a:pt x="16579" y="21600"/>
                  <a:pt x="17835" y="21599"/>
                  <a:pt x="18674" y="21249"/>
                </a:cubicBezTo>
                <a:cubicBezTo>
                  <a:pt x="19882" y="20810"/>
                  <a:pt x="20834" y="19860"/>
                  <a:pt x="21273" y="18653"/>
                </a:cubicBezTo>
                <a:cubicBezTo>
                  <a:pt x="21524" y="18055"/>
                  <a:pt x="21580" y="17112"/>
                  <a:pt x="21600" y="15934"/>
                </a:cubicBezTo>
                <a:lnTo>
                  <a:pt x="21600" y="5666"/>
                </a:lnTo>
                <a:cubicBezTo>
                  <a:pt x="21580" y="4488"/>
                  <a:pt x="21524" y="3545"/>
                  <a:pt x="21273" y="2947"/>
                </a:cubicBezTo>
                <a:cubicBezTo>
                  <a:pt x="20834" y="1740"/>
                  <a:pt x="19882" y="790"/>
                  <a:pt x="18674" y="351"/>
                </a:cubicBezTo>
                <a:cubicBezTo>
                  <a:pt x="17835" y="1"/>
                  <a:pt x="16579" y="0"/>
                  <a:pt x="14484" y="0"/>
                </a:cubicBezTo>
                <a:lnTo>
                  <a:pt x="7116" y="0"/>
                </a:lnTo>
                <a:close/>
              </a:path>
            </a:pathLst>
          </a:custGeom>
          <a:ln w="3175">
            <a:miter lim="400000"/>
          </a:ln>
          <a:effectLst>
            <a:outerShdw blurRad="12700" dir="5400000" rotWithShape="0">
              <a:srgbClr val="000000">
                <a:alpha val="50000"/>
              </a:srgbClr>
            </a:outerShdw>
          </a:effectLst>
        </p:spPr>
      </p:pic>
      <p:sp>
        <p:nvSpPr>
          <p:cNvPr id="182" name="TOM BROOKE…"/>
          <p:cNvSpPr txBox="1"/>
          <p:nvPr/>
        </p:nvSpPr>
        <p:spPr>
          <a:xfrm>
            <a:off x="3153896" y="2272076"/>
            <a:ext cx="4507465" cy="117065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b="1">
                <a:latin typeface="Myriad Pro Light" panose="020B0403030403020204" pitchFamily="34" charset="0"/>
              </a:rPr>
              <a:t>TOM BROOKE</a:t>
            </a:r>
          </a:p>
          <a:p>
            <a:pPr algn="just" defTabSz="890209">
              <a:defRPr sz="1800">
                <a:solidFill>
                  <a:srgbClr val="FFFFFF"/>
                </a:solidFill>
                <a:latin typeface="Avenir Next Ultra Light"/>
                <a:ea typeface="Avenir Next Ultra Light"/>
                <a:cs typeface="Avenir Next Ultra Light"/>
                <a:sym typeface="Avenir Next Ultra Light"/>
              </a:defRPr>
            </a:pPr>
            <a:r>
              <a:rPr b="1">
                <a:latin typeface="Myriad Pro Light" panose="020B0403030403020204" pitchFamily="34" charset="0"/>
              </a:rPr>
              <a:t>CEO</a:t>
            </a:r>
          </a:p>
          <a:p>
            <a:pPr algn="just" defTabSz="890209">
              <a:defRPr sz="1800">
                <a:solidFill>
                  <a:srgbClr val="FFFFFF"/>
                </a:solidFill>
                <a:latin typeface="Avenir Next Ultra Light"/>
                <a:ea typeface="Avenir Next Ultra Light"/>
                <a:cs typeface="Avenir Next Ultra Light"/>
                <a:sym typeface="Avenir Next Ultra Light"/>
              </a:defRPr>
            </a:pPr>
            <a:r>
              <a:rPr b="1" err="1">
                <a:latin typeface="Myriad Pro Light" panose="020B0403030403020204" pitchFamily="34" charset="0"/>
                <a:ea typeface="Avenir Next Regular"/>
                <a:cs typeface="Avenir Next Regular"/>
                <a:sym typeface="Avenir Next Regular"/>
              </a:rPr>
              <a:t>tom@gcma.org.uk</a:t>
            </a:r>
            <a:endParaRPr b="1">
              <a:latin typeface="Myriad Pro Light" panose="020B0403030403020204" pitchFamily="34" charset="0"/>
              <a:ea typeface="Avenir Next Regular"/>
              <a:cs typeface="Avenir Next Regular"/>
              <a:sym typeface="Avenir Next Regular"/>
            </a:endParaRPr>
          </a:p>
        </p:txBody>
      </p:sp>
      <p:pic>
        <p:nvPicPr>
          <p:cNvPr id="185" name="marie-bluedress -headshot-2.jpeg"/>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6207" t="5338" r="16243" b="39312"/>
          <a:stretch/>
        </p:blipFill>
        <p:spPr>
          <a:xfrm>
            <a:off x="1740962" y="6191611"/>
            <a:ext cx="997052" cy="997052"/>
          </a:xfrm>
          <a:custGeom>
            <a:avLst/>
            <a:gdLst/>
            <a:ahLst/>
            <a:cxnLst>
              <a:cxn ang="0">
                <a:pos x="wd2" y="hd2"/>
              </a:cxn>
              <a:cxn ang="5400000">
                <a:pos x="wd2" y="hd2"/>
              </a:cxn>
              <a:cxn ang="10800000">
                <a:pos x="wd2" y="hd2"/>
              </a:cxn>
              <a:cxn ang="16200000">
                <a:pos x="wd2" y="hd2"/>
              </a:cxn>
            </a:cxnLst>
            <a:rect l="0" t="0" r="r" b="b"/>
            <a:pathLst>
              <a:path w="21596" h="21596" extrusionOk="0">
                <a:moveTo>
                  <a:pt x="4955" y="0"/>
                </a:moveTo>
                <a:cubicBezTo>
                  <a:pt x="3501" y="0"/>
                  <a:pt x="2629" y="3"/>
                  <a:pt x="2048" y="245"/>
                </a:cubicBezTo>
                <a:cubicBezTo>
                  <a:pt x="1210" y="550"/>
                  <a:pt x="550" y="1210"/>
                  <a:pt x="245" y="2048"/>
                </a:cubicBezTo>
                <a:cubicBezTo>
                  <a:pt x="3" y="2629"/>
                  <a:pt x="0" y="3501"/>
                  <a:pt x="0" y="4955"/>
                </a:cubicBezTo>
                <a:lnTo>
                  <a:pt x="0" y="16648"/>
                </a:lnTo>
                <a:cubicBezTo>
                  <a:pt x="0" y="18101"/>
                  <a:pt x="3" y="18973"/>
                  <a:pt x="245" y="19555"/>
                </a:cubicBezTo>
                <a:cubicBezTo>
                  <a:pt x="550" y="20393"/>
                  <a:pt x="1210" y="21052"/>
                  <a:pt x="2048" y="21357"/>
                </a:cubicBezTo>
                <a:cubicBezTo>
                  <a:pt x="2629" y="21600"/>
                  <a:pt x="3501" y="21596"/>
                  <a:pt x="4955" y="21596"/>
                </a:cubicBezTo>
                <a:lnTo>
                  <a:pt x="16648" y="21596"/>
                </a:lnTo>
                <a:cubicBezTo>
                  <a:pt x="18101" y="21596"/>
                  <a:pt x="18973" y="21600"/>
                  <a:pt x="19555" y="21357"/>
                </a:cubicBezTo>
                <a:cubicBezTo>
                  <a:pt x="20393" y="21052"/>
                  <a:pt x="21052" y="20393"/>
                  <a:pt x="21357" y="19555"/>
                </a:cubicBezTo>
                <a:cubicBezTo>
                  <a:pt x="21600" y="18973"/>
                  <a:pt x="21596" y="18101"/>
                  <a:pt x="21596" y="16648"/>
                </a:cubicBezTo>
                <a:lnTo>
                  <a:pt x="21596" y="4955"/>
                </a:lnTo>
                <a:cubicBezTo>
                  <a:pt x="21596" y="3501"/>
                  <a:pt x="21600" y="2629"/>
                  <a:pt x="21357" y="2048"/>
                </a:cubicBezTo>
                <a:cubicBezTo>
                  <a:pt x="21052" y="1210"/>
                  <a:pt x="20393" y="550"/>
                  <a:pt x="19555" y="245"/>
                </a:cubicBezTo>
                <a:cubicBezTo>
                  <a:pt x="18973" y="3"/>
                  <a:pt x="18101" y="0"/>
                  <a:pt x="16648" y="0"/>
                </a:cubicBezTo>
                <a:lnTo>
                  <a:pt x="4955" y="0"/>
                </a:lnTo>
                <a:close/>
              </a:path>
            </a:pathLst>
          </a:custGeom>
          <a:ln w="3175">
            <a:miter lim="400000"/>
          </a:ln>
          <a:effectLst>
            <a:outerShdw blurRad="12700" dir="5400000" rotWithShape="0">
              <a:srgbClr val="000000">
                <a:alpha val="50000"/>
              </a:srgbClr>
            </a:outerShdw>
          </a:effectLst>
        </p:spPr>
      </p:pic>
      <p:pic>
        <p:nvPicPr>
          <p:cNvPr id="186" name="PHOTO-2020-10-23-09-44-03.jpeg" descr="PHOTO-2020-10-23-09-44-03.jpeg"/>
          <p:cNvPicPr>
            <a:picLocks noChangeAspect="1"/>
          </p:cNvPicPr>
          <p:nvPr/>
        </p:nvPicPr>
        <p:blipFill>
          <a:blip r:embed="rId8"/>
          <a:srcRect l="6156" t="10482" r="6164" b="23757"/>
          <a:stretch>
            <a:fillRect/>
          </a:stretch>
        </p:blipFill>
        <p:spPr>
          <a:xfrm>
            <a:off x="1729139" y="3686016"/>
            <a:ext cx="997052" cy="997052"/>
          </a:xfrm>
          <a:custGeom>
            <a:avLst/>
            <a:gdLst/>
            <a:ahLst/>
            <a:cxnLst>
              <a:cxn ang="0">
                <a:pos x="wd2" y="hd2"/>
              </a:cxn>
              <a:cxn ang="5400000">
                <a:pos x="wd2" y="hd2"/>
              </a:cxn>
              <a:cxn ang="10800000">
                <a:pos x="wd2" y="hd2"/>
              </a:cxn>
              <a:cxn ang="16200000">
                <a:pos x="wd2" y="hd2"/>
              </a:cxn>
            </a:cxnLst>
            <a:rect l="0" t="0" r="r" b="b"/>
            <a:pathLst>
              <a:path w="21596" h="21596" extrusionOk="0">
                <a:moveTo>
                  <a:pt x="4955" y="0"/>
                </a:moveTo>
                <a:cubicBezTo>
                  <a:pt x="3501" y="0"/>
                  <a:pt x="2629" y="3"/>
                  <a:pt x="2048" y="245"/>
                </a:cubicBezTo>
                <a:cubicBezTo>
                  <a:pt x="1210" y="550"/>
                  <a:pt x="550" y="1210"/>
                  <a:pt x="245" y="2048"/>
                </a:cubicBezTo>
                <a:cubicBezTo>
                  <a:pt x="3" y="2629"/>
                  <a:pt x="0" y="3501"/>
                  <a:pt x="0" y="4955"/>
                </a:cubicBezTo>
                <a:lnTo>
                  <a:pt x="0" y="16648"/>
                </a:lnTo>
                <a:cubicBezTo>
                  <a:pt x="0" y="18101"/>
                  <a:pt x="3" y="18973"/>
                  <a:pt x="245" y="19555"/>
                </a:cubicBezTo>
                <a:cubicBezTo>
                  <a:pt x="550" y="20393"/>
                  <a:pt x="1210" y="21052"/>
                  <a:pt x="2048" y="21357"/>
                </a:cubicBezTo>
                <a:cubicBezTo>
                  <a:pt x="2629" y="21600"/>
                  <a:pt x="3501" y="21596"/>
                  <a:pt x="4955" y="21596"/>
                </a:cubicBezTo>
                <a:lnTo>
                  <a:pt x="16648" y="21596"/>
                </a:lnTo>
                <a:cubicBezTo>
                  <a:pt x="18101" y="21596"/>
                  <a:pt x="18973" y="21600"/>
                  <a:pt x="19555" y="21357"/>
                </a:cubicBezTo>
                <a:cubicBezTo>
                  <a:pt x="20393" y="21052"/>
                  <a:pt x="21052" y="20393"/>
                  <a:pt x="21357" y="19555"/>
                </a:cubicBezTo>
                <a:cubicBezTo>
                  <a:pt x="21600" y="18973"/>
                  <a:pt x="21596" y="18101"/>
                  <a:pt x="21596" y="16648"/>
                </a:cubicBezTo>
                <a:lnTo>
                  <a:pt x="21596" y="4955"/>
                </a:lnTo>
                <a:cubicBezTo>
                  <a:pt x="21596" y="3501"/>
                  <a:pt x="21600" y="2629"/>
                  <a:pt x="21357" y="2048"/>
                </a:cubicBezTo>
                <a:cubicBezTo>
                  <a:pt x="21052" y="1210"/>
                  <a:pt x="20393" y="550"/>
                  <a:pt x="19555" y="245"/>
                </a:cubicBezTo>
                <a:cubicBezTo>
                  <a:pt x="18973" y="3"/>
                  <a:pt x="18101" y="0"/>
                  <a:pt x="16648" y="0"/>
                </a:cubicBezTo>
                <a:lnTo>
                  <a:pt x="4955" y="0"/>
                </a:lnTo>
                <a:close/>
              </a:path>
            </a:pathLst>
          </a:custGeom>
          <a:ln w="3175">
            <a:miter lim="400000"/>
          </a:ln>
          <a:effectLst>
            <a:outerShdw blurRad="12700" dir="5400000" rotWithShape="0">
              <a:srgbClr val="000000">
                <a:alpha val="50000"/>
              </a:srgbClr>
            </a:outerShdw>
          </a:effectLst>
        </p:spPr>
      </p:pic>
      <p:pic>
        <p:nvPicPr>
          <p:cNvPr id="187" name="PHOTO-2020-10-22-09-07-56.jpeg" descr="PHOTO-2020-10-22-09-07-56.jpeg"/>
          <p:cNvPicPr>
            <a:picLocks noChangeAspect="1"/>
          </p:cNvPicPr>
          <p:nvPr/>
        </p:nvPicPr>
        <p:blipFill>
          <a:blip r:embed="rId9"/>
          <a:srcRect l="13661" t="12582" r="13667" b="32914"/>
          <a:stretch>
            <a:fillRect/>
          </a:stretch>
        </p:blipFill>
        <p:spPr>
          <a:xfrm>
            <a:off x="1729139" y="4938814"/>
            <a:ext cx="997052" cy="997052"/>
          </a:xfrm>
          <a:custGeom>
            <a:avLst/>
            <a:gdLst/>
            <a:ahLst/>
            <a:cxnLst>
              <a:cxn ang="0">
                <a:pos x="wd2" y="hd2"/>
              </a:cxn>
              <a:cxn ang="5400000">
                <a:pos x="wd2" y="hd2"/>
              </a:cxn>
              <a:cxn ang="10800000">
                <a:pos x="wd2" y="hd2"/>
              </a:cxn>
              <a:cxn ang="16200000">
                <a:pos x="wd2" y="hd2"/>
              </a:cxn>
            </a:cxnLst>
            <a:rect l="0" t="0" r="r" b="b"/>
            <a:pathLst>
              <a:path w="21596" h="21596" extrusionOk="0">
                <a:moveTo>
                  <a:pt x="4955" y="0"/>
                </a:moveTo>
                <a:cubicBezTo>
                  <a:pt x="3501" y="0"/>
                  <a:pt x="2629" y="3"/>
                  <a:pt x="2048" y="245"/>
                </a:cubicBezTo>
                <a:cubicBezTo>
                  <a:pt x="1210" y="550"/>
                  <a:pt x="550" y="1210"/>
                  <a:pt x="245" y="2048"/>
                </a:cubicBezTo>
                <a:cubicBezTo>
                  <a:pt x="3" y="2629"/>
                  <a:pt x="0" y="3501"/>
                  <a:pt x="0" y="4955"/>
                </a:cubicBezTo>
                <a:lnTo>
                  <a:pt x="0" y="16648"/>
                </a:lnTo>
                <a:cubicBezTo>
                  <a:pt x="0" y="18101"/>
                  <a:pt x="3" y="18973"/>
                  <a:pt x="245" y="19555"/>
                </a:cubicBezTo>
                <a:cubicBezTo>
                  <a:pt x="550" y="20393"/>
                  <a:pt x="1210" y="21052"/>
                  <a:pt x="2048" y="21357"/>
                </a:cubicBezTo>
                <a:cubicBezTo>
                  <a:pt x="2629" y="21600"/>
                  <a:pt x="3501" y="21596"/>
                  <a:pt x="4955" y="21596"/>
                </a:cubicBezTo>
                <a:lnTo>
                  <a:pt x="16648" y="21596"/>
                </a:lnTo>
                <a:cubicBezTo>
                  <a:pt x="18101" y="21596"/>
                  <a:pt x="18973" y="21600"/>
                  <a:pt x="19555" y="21357"/>
                </a:cubicBezTo>
                <a:cubicBezTo>
                  <a:pt x="20393" y="21052"/>
                  <a:pt x="21052" y="20393"/>
                  <a:pt x="21357" y="19555"/>
                </a:cubicBezTo>
                <a:cubicBezTo>
                  <a:pt x="21600" y="18973"/>
                  <a:pt x="21596" y="18101"/>
                  <a:pt x="21596" y="16648"/>
                </a:cubicBezTo>
                <a:lnTo>
                  <a:pt x="21596" y="4955"/>
                </a:lnTo>
                <a:cubicBezTo>
                  <a:pt x="21596" y="3501"/>
                  <a:pt x="21600" y="2629"/>
                  <a:pt x="21357" y="2048"/>
                </a:cubicBezTo>
                <a:cubicBezTo>
                  <a:pt x="21052" y="1210"/>
                  <a:pt x="20393" y="550"/>
                  <a:pt x="19555" y="245"/>
                </a:cubicBezTo>
                <a:cubicBezTo>
                  <a:pt x="18973" y="3"/>
                  <a:pt x="18101" y="0"/>
                  <a:pt x="16648" y="0"/>
                </a:cubicBezTo>
                <a:lnTo>
                  <a:pt x="4955" y="0"/>
                </a:lnTo>
                <a:close/>
              </a:path>
            </a:pathLst>
          </a:custGeom>
          <a:ln w="3175">
            <a:miter lim="400000"/>
          </a:ln>
          <a:effectLst>
            <a:outerShdw blurRad="12700" dir="5400000" rotWithShape="0">
              <a:srgbClr val="000000">
                <a:alpha val="50000"/>
              </a:srgbClr>
            </a:outerShdw>
          </a:effectLst>
        </p:spPr>
      </p:pic>
      <p:sp>
        <p:nvSpPr>
          <p:cNvPr id="17" name="LIANNE WHEELER…">
            <a:extLst>
              <a:ext uri="{FF2B5EF4-FFF2-40B4-BE49-F238E27FC236}">
                <a16:creationId xmlns:a16="http://schemas.microsoft.com/office/drawing/2014/main" id="{A6F6B9AD-B68F-6A41-9E65-8E9150C69616}"/>
              </a:ext>
            </a:extLst>
          </p:cNvPr>
          <p:cNvSpPr txBox="1"/>
          <p:nvPr/>
        </p:nvSpPr>
        <p:spPr>
          <a:xfrm>
            <a:off x="3156280" y="8532949"/>
            <a:ext cx="4507465" cy="117066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lang="en-GB" b="1">
                <a:latin typeface="Myriad Pro Light" panose="020B0403030403020204" pitchFamily="34" charset="0"/>
              </a:rPr>
              <a:t>LIANNE WHEELER</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a:latin typeface="Myriad Pro Light" panose="020B0403030403020204" pitchFamily="34" charset="0"/>
              </a:rPr>
              <a:t>FINANCE OFFICE</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err="1">
                <a:latin typeface="Myriad Pro Light" panose="020B0403030403020204" pitchFamily="34" charset="0"/>
                <a:ea typeface="Avenir Next Regular"/>
                <a:cs typeface="Avenir Next Regular"/>
                <a:sym typeface="Avenir Next Regular"/>
              </a:rPr>
              <a:t>lianne</a:t>
            </a:r>
            <a:r>
              <a:rPr b="1">
                <a:latin typeface="Myriad Pro Light" panose="020B0403030403020204" pitchFamily="34" charset="0"/>
                <a:ea typeface="Avenir Next Regular"/>
                <a:cs typeface="Avenir Next Regular"/>
                <a:sym typeface="Avenir Next Regular"/>
              </a:rPr>
              <a:t>@</a:t>
            </a:r>
            <a:r>
              <a:rPr b="1" err="1">
                <a:latin typeface="Myriad Pro Light" panose="020B0403030403020204" pitchFamily="34" charset="0"/>
                <a:ea typeface="Avenir Next Regular"/>
                <a:cs typeface="Avenir Next Regular"/>
                <a:sym typeface="Avenir Next Regular"/>
              </a:rPr>
              <a:t>gcma.org.uk</a:t>
            </a:r>
            <a:endParaRPr b="1">
              <a:latin typeface="Myriad Pro Light" panose="020B0403030403020204" pitchFamily="34" charset="0"/>
              <a:ea typeface="Avenir Next Regular"/>
              <a:cs typeface="Avenir Next Regular"/>
              <a:sym typeface="Avenir Next Regular"/>
            </a:endParaRPr>
          </a:p>
        </p:txBody>
      </p:sp>
      <p:pic>
        <p:nvPicPr>
          <p:cNvPr id="2" name="Picture 1">
            <a:extLst>
              <a:ext uri="{FF2B5EF4-FFF2-40B4-BE49-F238E27FC236}">
                <a16:creationId xmlns:a16="http://schemas.microsoft.com/office/drawing/2014/main" id="{963C5124-A6F8-2649-BD7A-816AA7D63E77}"/>
              </a:ext>
            </a:extLst>
          </p:cNvPr>
          <p:cNvPicPr>
            <a:picLocks noChangeAspect="1"/>
          </p:cNvPicPr>
          <p:nvPr/>
        </p:nvPicPr>
        <p:blipFill>
          <a:blip r:embed="rId10"/>
          <a:stretch>
            <a:fillRect/>
          </a:stretch>
        </p:blipFill>
        <p:spPr>
          <a:xfrm>
            <a:off x="1718424" y="8697207"/>
            <a:ext cx="1006395" cy="1006395"/>
          </a:xfrm>
          <a:prstGeom prst="rect">
            <a:avLst/>
          </a:prstGeom>
        </p:spPr>
      </p:pic>
      <p:sp>
        <p:nvSpPr>
          <p:cNvPr id="20" name="LIANNE WHEELER…">
            <a:extLst>
              <a:ext uri="{FF2B5EF4-FFF2-40B4-BE49-F238E27FC236}">
                <a16:creationId xmlns:a16="http://schemas.microsoft.com/office/drawing/2014/main" id="{2C614CF8-0C87-EF4B-8F3F-8D537E4CEB61}"/>
              </a:ext>
            </a:extLst>
          </p:cNvPr>
          <p:cNvSpPr txBox="1"/>
          <p:nvPr/>
        </p:nvSpPr>
        <p:spPr>
          <a:xfrm>
            <a:off x="3139858" y="9795090"/>
            <a:ext cx="4507465" cy="117066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1431" tIns="21431" rIns="21431" bIns="21431" anchor="ctr"/>
          <a:lstStyle/>
          <a:p>
            <a:pPr algn="just" defTabSz="890209">
              <a:lnSpc>
                <a:spcPct val="140000"/>
              </a:lnSpc>
              <a:defRPr sz="1800">
                <a:solidFill>
                  <a:srgbClr val="FFFFFF"/>
                </a:solidFill>
                <a:latin typeface="Avenir Next Regular"/>
                <a:ea typeface="Avenir Next Regular"/>
                <a:cs typeface="Avenir Next Regular"/>
                <a:sym typeface="Avenir Next Regular"/>
              </a:defRPr>
            </a:pPr>
            <a:r>
              <a:rPr lang="en-GB" b="1">
                <a:latin typeface="Myriad Pro Light" panose="020B0403030403020204" pitchFamily="34" charset="0"/>
              </a:rPr>
              <a:t>TIM BAKER</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a:latin typeface="Myriad Pro Light" panose="020B0403030403020204" pitchFamily="34" charset="0"/>
              </a:rPr>
              <a:t>MEMBERSHIP SERVICES</a:t>
            </a:r>
            <a:endParaRPr b="1">
              <a:latin typeface="Myriad Pro Light" panose="020B0403030403020204" pitchFamily="34" charset="0"/>
            </a:endParaRPr>
          </a:p>
          <a:p>
            <a:pPr algn="just" defTabSz="890209">
              <a:defRPr sz="1800">
                <a:solidFill>
                  <a:srgbClr val="FFFFFF"/>
                </a:solidFill>
                <a:latin typeface="Avenir Next Ultra Light"/>
                <a:ea typeface="Avenir Next Ultra Light"/>
                <a:cs typeface="Avenir Next Ultra Light"/>
                <a:sym typeface="Avenir Next Ultra Light"/>
              </a:defRPr>
            </a:pPr>
            <a:r>
              <a:rPr lang="en-GB" b="1" err="1">
                <a:latin typeface="Myriad Pro Light" panose="020B0403030403020204" pitchFamily="34" charset="0"/>
                <a:ea typeface="Avenir Next Regular"/>
                <a:cs typeface="Avenir Next Regular"/>
                <a:sym typeface="Avenir Next Regular"/>
              </a:rPr>
              <a:t>tim</a:t>
            </a:r>
            <a:r>
              <a:rPr b="1">
                <a:latin typeface="Myriad Pro Light" panose="020B0403030403020204" pitchFamily="34" charset="0"/>
                <a:ea typeface="Avenir Next Regular"/>
                <a:cs typeface="Avenir Next Regular"/>
                <a:sym typeface="Avenir Next Regular"/>
              </a:rPr>
              <a:t>@</a:t>
            </a:r>
            <a:r>
              <a:rPr b="1" err="1">
                <a:latin typeface="Myriad Pro Light" panose="020B0403030403020204" pitchFamily="34" charset="0"/>
                <a:ea typeface="Avenir Next Regular"/>
                <a:cs typeface="Avenir Next Regular"/>
                <a:sym typeface="Avenir Next Regular"/>
              </a:rPr>
              <a:t>gcma.org.uk</a:t>
            </a:r>
            <a:endParaRPr b="1">
              <a:latin typeface="Myriad Pro Light" panose="020B0403030403020204" pitchFamily="34" charset="0"/>
              <a:ea typeface="Avenir Next Regular"/>
              <a:cs typeface="Avenir Next Regular"/>
              <a:sym typeface="Avenir Next Regular"/>
            </a:endParaRPr>
          </a:p>
        </p:txBody>
      </p:sp>
      <p:pic>
        <p:nvPicPr>
          <p:cNvPr id="7" name="Picture 6" descr="A person smiling for the camera&#10;&#10;Description automatically generated with low confidence">
            <a:extLst>
              <a:ext uri="{FF2B5EF4-FFF2-40B4-BE49-F238E27FC236}">
                <a16:creationId xmlns:a16="http://schemas.microsoft.com/office/drawing/2014/main" id="{222468BB-154F-FB4C-A07E-9E6CD956601B}"/>
              </a:ext>
            </a:extLst>
          </p:cNvPr>
          <p:cNvPicPr>
            <a:picLocks noChangeAspect="1"/>
          </p:cNvPicPr>
          <p:nvPr/>
        </p:nvPicPr>
        <p:blipFill rotWithShape="1">
          <a:blip r:embed="rId11">
            <a:extLst>
              <a:ext uri="{28A0092B-C50C-407E-A947-70E740481C1C}">
                <a14:useLocalDpi xmlns:a14="http://schemas.microsoft.com/office/drawing/2010/main" val="0"/>
              </a:ext>
            </a:extLst>
          </a:blip>
          <a:srcRect l="9740" t="5957" r="8583" b="34892"/>
          <a:stretch/>
        </p:blipFill>
        <p:spPr>
          <a:xfrm>
            <a:off x="1695755" y="9959354"/>
            <a:ext cx="1042259" cy="1006396"/>
          </a:xfrm>
          <a:prstGeom prst="roundRect">
            <a:avLst/>
          </a:prstGeom>
        </p:spPr>
      </p:pic>
      <p:sp>
        <p:nvSpPr>
          <p:cNvPr id="24" name="EDUCATE   |   INSPIRE   |   REPRESENT">
            <a:extLst>
              <a:ext uri="{FF2B5EF4-FFF2-40B4-BE49-F238E27FC236}">
                <a16:creationId xmlns:a16="http://schemas.microsoft.com/office/drawing/2014/main" id="{3275F9AA-B975-AC48-8ED5-8A8DFADA088B}"/>
              </a:ext>
            </a:extLst>
          </p:cNvPr>
          <p:cNvSpPr txBox="1"/>
          <p:nvPr/>
        </p:nvSpPr>
        <p:spPr>
          <a:xfrm>
            <a:off x="342724" y="12105002"/>
            <a:ext cx="9068153" cy="31931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8575" tIns="28575" rIns="28575" bIns="28575" anchor="ctr">
            <a:spAutoFit/>
          </a:bodyPr>
          <a:lstStyle>
            <a:lvl1pPr>
              <a:lnSpc>
                <a:spcPct val="80000"/>
              </a:lnSpc>
              <a:defRPr sz="3000">
                <a:solidFill>
                  <a:srgbClr val="FFFFFF"/>
                </a:solidFill>
                <a:latin typeface="Avenir Next Ultra Light"/>
                <a:ea typeface="Avenir Next Ultra Light"/>
                <a:cs typeface="Avenir Next Ultra Light"/>
                <a:sym typeface="Avenir Next Ultra Light"/>
              </a:defRPr>
            </a:lvl1pPr>
          </a:lstStyle>
          <a:p>
            <a:r>
              <a:rPr sz="2000" b="1" spc="600">
                <a:latin typeface="Myriad Pro Light" panose="020B0403030403020204" pitchFamily="34" charset="0"/>
              </a:rPr>
              <a:t>EDUCATE   |   INSPIRE   |   REPRESENT</a:t>
            </a:r>
          </a:p>
        </p:txBody>
      </p:sp>
      <p:sp>
        <p:nvSpPr>
          <p:cNvPr id="3" name="TextBox 2">
            <a:extLst>
              <a:ext uri="{FF2B5EF4-FFF2-40B4-BE49-F238E27FC236}">
                <a16:creationId xmlns:a16="http://schemas.microsoft.com/office/drawing/2014/main" id="{E31DE727-D1A0-9646-9E90-E11512490852}"/>
              </a:ext>
            </a:extLst>
          </p:cNvPr>
          <p:cNvSpPr txBox="1"/>
          <p:nvPr/>
        </p:nvSpPr>
        <p:spPr>
          <a:xfrm>
            <a:off x="1642852" y="11310564"/>
            <a:ext cx="6725938" cy="3347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8575" tIns="28575" rIns="28575" bIns="28575" numCol="1" spcCol="38100" rtlCol="0" anchor="ctr">
            <a:spAutoFit/>
          </a:bodyPr>
          <a:lstStyle/>
          <a:p>
            <a:pPr algn="l"/>
            <a:r>
              <a:rPr lang="en-GB" sz="1800" b="1">
                <a:solidFill>
                  <a:schemeClr val="bg1"/>
                </a:solidFill>
                <a:latin typeface="Myriad Pro Light" panose="020B0403030403020204" pitchFamily="34" charset="0"/>
              </a:rPr>
              <a:t>CONTACT US    </a:t>
            </a:r>
            <a:r>
              <a:rPr lang="en-GB" sz="1800" b="1">
                <a:solidFill>
                  <a:schemeClr val="bg1"/>
                </a:solidFill>
                <a:latin typeface="Myriad Pro Light" panose="020B0403030403020204" pitchFamily="34" charset="0"/>
                <a:hlinkClick r:id="rId12">
                  <a:extLst>
                    <a:ext uri="{A12FA001-AC4F-418D-AE19-62706E023703}">
                      <ahyp:hlinkClr xmlns:ahyp="http://schemas.microsoft.com/office/drawing/2018/hyperlinkcolor" val="tx"/>
                    </a:ext>
                  </a:extLst>
                </a:hlinkClick>
              </a:rPr>
              <a:t>www.gcma.org.uk</a:t>
            </a:r>
            <a:r>
              <a:rPr lang="en-GB" sz="1800" b="1">
                <a:solidFill>
                  <a:schemeClr val="bg1"/>
                </a:solidFill>
                <a:latin typeface="Myriad Pro Light" panose="020B0403030403020204" pitchFamily="34" charset="0"/>
              </a:rPr>
              <a:t>    01275 391 153</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round a table&#10;&#10;Description automatically generated with medium confidence">
            <a:extLst>
              <a:ext uri="{FF2B5EF4-FFF2-40B4-BE49-F238E27FC236}">
                <a16:creationId xmlns:a16="http://schemas.microsoft.com/office/drawing/2014/main" id="{AB593211-9841-554D-A8E2-9B6F0C234331}"/>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l="15378" t="25244" r="37315"/>
          <a:stretch/>
        </p:blipFill>
        <p:spPr>
          <a:xfrm>
            <a:off x="-45107" y="0"/>
            <a:ext cx="9843814" cy="10356574"/>
          </a:xfrm>
          <a:prstGeom prst="rect">
            <a:avLst/>
          </a:prstGeom>
        </p:spPr>
      </p:pic>
      <p:sp>
        <p:nvSpPr>
          <p:cNvPr id="253" name="Shape"/>
          <p:cNvSpPr/>
          <p:nvPr/>
        </p:nvSpPr>
        <p:spPr>
          <a:xfrm rot="16200000">
            <a:off x="-1005806" y="4858834"/>
            <a:ext cx="11765212" cy="9843813"/>
          </a:xfrm>
          <a:custGeom>
            <a:avLst/>
            <a:gdLst/>
            <a:ahLst/>
            <a:cxnLst>
              <a:cxn ang="0">
                <a:pos x="wd2" y="hd2"/>
              </a:cxn>
              <a:cxn ang="5400000">
                <a:pos x="wd2" y="hd2"/>
              </a:cxn>
              <a:cxn ang="10800000">
                <a:pos x="wd2" y="hd2"/>
              </a:cxn>
              <a:cxn ang="16200000">
                <a:pos x="wd2" y="hd2"/>
              </a:cxn>
            </a:cxnLst>
            <a:rect l="0" t="0" r="r" b="b"/>
            <a:pathLst>
              <a:path w="21600" h="21600" extrusionOk="0">
                <a:moveTo>
                  <a:pt x="4639" y="0"/>
                </a:moveTo>
                <a:lnTo>
                  <a:pt x="0" y="21600"/>
                </a:lnTo>
                <a:lnTo>
                  <a:pt x="16961" y="21600"/>
                </a:lnTo>
                <a:lnTo>
                  <a:pt x="21600" y="0"/>
                </a:lnTo>
                <a:lnTo>
                  <a:pt x="4639" y="0"/>
                </a:lnTo>
                <a:close/>
              </a:path>
            </a:pathLst>
          </a:custGeom>
          <a:gradFill>
            <a:gsLst>
              <a:gs pos="0">
                <a:srgbClr val="000000"/>
              </a:gs>
              <a:gs pos="100000">
                <a:srgbClr val="2E4F8B"/>
              </a:gs>
            </a:gsLst>
            <a:lin ang="608188"/>
          </a:gradFill>
          <a:ln w="3175">
            <a:miter lim="400000"/>
          </a:ln>
        </p:spPr>
        <p:txBody>
          <a:bodyPr lIns="19843" tIns="19843" rIns="19843" bIns="19843" anchor="ctr"/>
          <a:lstStyle/>
          <a:p>
            <a:pPr defTabSz="1811796">
              <a:defRPr sz="5800">
                <a:solidFill>
                  <a:srgbClr val="FFFFFF"/>
                </a:solidFill>
                <a:latin typeface="12 pt. Helvetica* 65 Medium   0"/>
                <a:ea typeface="12 pt. Helvetica* 65 Medium   0"/>
                <a:cs typeface="12 pt. Helvetica* 65 Medium   0"/>
                <a:sym typeface="Helvetica Neue Medium"/>
              </a:defRPr>
            </a:pPr>
            <a:endParaRPr b="1">
              <a:latin typeface="Myriad Pro Light" panose="020B0603030403020204" pitchFamily="34" charset="0"/>
            </a:endParaRPr>
          </a:p>
        </p:txBody>
      </p:sp>
      <p:sp>
        <p:nvSpPr>
          <p:cNvPr id="2" name="Rectangle 1">
            <a:extLst>
              <a:ext uri="{FF2B5EF4-FFF2-40B4-BE49-F238E27FC236}">
                <a16:creationId xmlns:a16="http://schemas.microsoft.com/office/drawing/2014/main" id="{FC781112-F51C-254E-B2EC-90D74652481D}"/>
              </a:ext>
            </a:extLst>
          </p:cNvPr>
          <p:cNvSpPr/>
          <p:nvPr/>
        </p:nvSpPr>
        <p:spPr>
          <a:xfrm>
            <a:off x="731092" y="8630624"/>
            <a:ext cx="8291416" cy="2123658"/>
          </a:xfrm>
          <a:prstGeom prst="rect">
            <a:avLst/>
          </a:prstGeom>
        </p:spPr>
        <p:txBody>
          <a:bodyPr wrap="square">
            <a:spAutoFit/>
          </a:bodyPr>
          <a:lstStyle/>
          <a:p>
            <a:r>
              <a:rPr lang="en-GB" sz="6600" b="1" spc="600">
                <a:solidFill>
                  <a:schemeClr val="bg1"/>
                </a:solidFill>
                <a:latin typeface="Myriad Pro Light" panose="020B0403030403020204" pitchFamily="34" charset="0"/>
              </a:rPr>
              <a:t>WELCOME TO</a:t>
            </a:r>
          </a:p>
          <a:p>
            <a:r>
              <a:rPr lang="en-GB" sz="6600" b="1" spc="600">
                <a:solidFill>
                  <a:schemeClr val="bg1"/>
                </a:solidFill>
                <a:latin typeface="Myriad Pro Light" panose="020B0403030403020204" pitchFamily="34" charset="0"/>
              </a:rPr>
              <a:t>OUR COMMUNITY</a:t>
            </a:r>
          </a:p>
        </p:txBody>
      </p:sp>
      <p:pic>
        <p:nvPicPr>
          <p:cNvPr id="9" name="gcma-white.png" descr="gcma-white.png">
            <a:extLst>
              <a:ext uri="{FF2B5EF4-FFF2-40B4-BE49-F238E27FC236}">
                <a16:creationId xmlns:a16="http://schemas.microsoft.com/office/drawing/2014/main" id="{D6F0A7E0-44DD-7947-BB72-698072EC19FA}"/>
              </a:ext>
            </a:extLst>
          </p:cNvPr>
          <p:cNvPicPr>
            <a:picLocks noChangeAspect="1"/>
          </p:cNvPicPr>
          <p:nvPr/>
        </p:nvPicPr>
        <p:blipFill>
          <a:blip r:embed="rId3"/>
          <a:srcRect l="83101" b="52256"/>
          <a:stretch>
            <a:fillRect/>
          </a:stretch>
        </p:blipFill>
        <p:spPr>
          <a:xfrm>
            <a:off x="4028962" y="6502400"/>
            <a:ext cx="1695676" cy="1635241"/>
          </a:xfrm>
          <a:prstGeom prst="rect">
            <a:avLst/>
          </a:prstGeom>
          <a:ln w="3175">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 dir="5400000" rotWithShape="0">
              <a:srgbClr val="000000">
                <a:alpha val="50000"/>
              </a:srgbClr>
            </a:outerShdw>
          </a:effectLst>
        </a:effectStyle>
        <a:effectStyle>
          <a:effectLst>
            <a:outerShdw blurRad="12700" rotWithShape="0">
              <a:srgbClr val="000000">
                <a:alpha val="50000"/>
              </a:srgbClr>
            </a:outerShdw>
          </a:effectLst>
        </a:effectStyle>
        <a:effectStyle>
          <a:effectLst>
            <a:outerShdw blurRad="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12700" dir="5400000" rotWithShape="0">
            <a:srgbClr val="000000">
              <a:alpha val="50000"/>
            </a:srgbClr>
          </a:outerShdw>
        </a:effectLst>
        <a:sp3d/>
      </a:spPr>
      <a:bodyPr rot="0" spcFirstLastPara="1" vertOverflow="overflow" horzOverflow="overflow" vert="horz" wrap="square" lIns="28575" tIns="28575" rIns="28575" bIns="28575" numCol="1" spcCol="38100" rtlCol="0" anchor="ctr">
        <a:spAutoFit/>
      </a:bodyPr>
      <a:lstStyle>
        <a:defPPr marL="0" marR="0" indent="0" algn="ctr" defTabSz="778933"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8575" tIns="28575" rIns="28575" bIns="28575" numCol="1" spcCol="38100" rtlCol="0" anchor="ctr">
        <a:spAutoFit/>
      </a:bodyPr>
      <a:lstStyle>
        <a:defPPr marL="0" marR="0" indent="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 dir="5400000" rotWithShape="0">
              <a:srgbClr val="000000">
                <a:alpha val="50000"/>
              </a:srgbClr>
            </a:outerShdw>
          </a:effectLst>
        </a:effectStyle>
        <a:effectStyle>
          <a:effectLst>
            <a:outerShdw blurRad="12700" rotWithShape="0">
              <a:srgbClr val="000000">
                <a:alpha val="50000"/>
              </a:srgbClr>
            </a:outerShdw>
          </a:effectLst>
        </a:effectStyle>
        <a:effectStyle>
          <a:effectLst>
            <a:outerShdw blurRad="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12700" dir="5400000" rotWithShape="0">
            <a:srgbClr val="000000">
              <a:alpha val="50000"/>
            </a:srgbClr>
          </a:outerShdw>
        </a:effectLst>
        <a:sp3d/>
      </a:spPr>
      <a:bodyPr rot="0" spcFirstLastPara="1" vertOverflow="overflow" horzOverflow="overflow" vert="horz" wrap="square" lIns="28575" tIns="28575" rIns="28575" bIns="28575" numCol="1" spcCol="38100" rtlCol="0" anchor="ctr">
        <a:spAutoFit/>
      </a:bodyPr>
      <a:lstStyle>
        <a:defPPr marL="0" marR="0" indent="0" algn="ctr" defTabSz="778933"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8575" tIns="28575" rIns="28575" bIns="28575" numCol="1" spcCol="38100" rtlCol="0" anchor="ctr">
        <a:spAutoFit/>
      </a:bodyPr>
      <a:lstStyle>
        <a:defPPr marL="0" marR="0" indent="0" algn="ctr" defTabSz="778933"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CBE56453A6D9468EF58A7FF0E9946C" ma:contentTypeVersion="13" ma:contentTypeDescription="Create a new document." ma:contentTypeScope="" ma:versionID="4c423cdf3e6ed95de4a06f749240dd21">
  <xsd:schema xmlns:xsd="http://www.w3.org/2001/XMLSchema" xmlns:xs="http://www.w3.org/2001/XMLSchema" xmlns:p="http://schemas.microsoft.com/office/2006/metadata/properties" xmlns:ns2="a24f0201-248a-4183-aa99-dd4796a30488" xmlns:ns3="0214625c-e232-4ac0-97fd-a8fb1d591775" targetNamespace="http://schemas.microsoft.com/office/2006/metadata/properties" ma:root="true" ma:fieldsID="9fcf5053cffcf17cac4f945f8e0ccd76" ns2:_="" ns3:_="">
    <xsd:import namespace="a24f0201-248a-4183-aa99-dd4796a30488"/>
    <xsd:import namespace="0214625c-e232-4ac0-97fd-a8fb1d5917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f0201-248a-4183-aa99-dd4796a304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14625c-e232-4ac0-97fd-a8fb1d59177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214625c-e232-4ac0-97fd-a8fb1d591775">
      <UserInfo>
        <DisplayName>Tom Irwin</DisplayName>
        <AccountId>26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321328-0F26-4D88-98E4-7AD315F51D17}">
  <ds:schemaRefs>
    <ds:schemaRef ds:uri="0214625c-e232-4ac0-97fd-a8fb1d591775"/>
    <ds:schemaRef ds:uri="a24f0201-248a-4183-aa99-dd4796a3048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72841C5-207F-48C8-A697-7FDF8200B22A}">
  <ds:schemaRefs>
    <ds:schemaRef ds:uri="http://schemas.microsoft.com/office/2006/metadata/properties"/>
    <ds:schemaRef ds:uri="http://www.w3.org/XML/1998/namespace"/>
    <ds:schemaRef ds:uri="http://purl.org/dc/terms/"/>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0214625c-e232-4ac0-97fd-a8fb1d591775"/>
    <ds:schemaRef ds:uri="a24f0201-248a-4183-aa99-dd4796a30488"/>
  </ds:schemaRefs>
</ds:datastoreItem>
</file>

<file path=customXml/itemProps3.xml><?xml version="1.0" encoding="utf-8"?>
<ds:datastoreItem xmlns:ds="http://schemas.openxmlformats.org/officeDocument/2006/customXml" ds:itemID="{9ACB6012-81F5-4B4B-9D59-93EB8DCF99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1545</Words>
  <Application>Microsoft Macintosh PowerPoint</Application>
  <PresentationFormat>Custom</PresentationFormat>
  <Paragraphs>204</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Futura</vt:lpstr>
      <vt:lpstr>Arial</vt:lpstr>
      <vt:lpstr>12 pt. Helvetica* 75 Bold   074</vt:lpstr>
      <vt:lpstr>Myriad Pro 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dc:creator>
  <cp:lastModifiedBy>Andy Kenworthy</cp:lastModifiedBy>
  <cp:revision>1</cp:revision>
  <dcterms:modified xsi:type="dcterms:W3CDTF">2021-12-14T10:46:39Z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0x01010092CBE56453A6D9468EF58A7FF0E9946C</vt:lpwstr>
  </property>
</Properties>
</file>